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doc" ContentType="application/msword"/>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0"/>
  </p:notesMasterIdLst>
  <p:handoutMasterIdLst>
    <p:handoutMasterId r:id="rId51"/>
  </p:handoutMasterIdLst>
  <p:sldIdLst>
    <p:sldId id="267" r:id="rId3"/>
    <p:sldId id="291" r:id="rId4"/>
    <p:sldId id="268" r:id="rId5"/>
    <p:sldId id="285" r:id="rId6"/>
    <p:sldId id="323" r:id="rId7"/>
    <p:sldId id="324" r:id="rId8"/>
    <p:sldId id="302" r:id="rId9"/>
    <p:sldId id="304" r:id="rId10"/>
    <p:sldId id="303" r:id="rId11"/>
    <p:sldId id="325" r:id="rId12"/>
    <p:sldId id="287" r:id="rId13"/>
    <p:sldId id="326" r:id="rId14"/>
    <p:sldId id="327"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282" r:id="rId38"/>
    <p:sldId id="319" r:id="rId39"/>
    <p:sldId id="328" r:id="rId40"/>
    <p:sldId id="329" r:id="rId41"/>
    <p:sldId id="330" r:id="rId42"/>
    <p:sldId id="331" r:id="rId43"/>
    <p:sldId id="332" r:id="rId44"/>
    <p:sldId id="333" r:id="rId45"/>
    <p:sldId id="356" r:id="rId46"/>
    <p:sldId id="357" r:id="rId47"/>
    <p:sldId id="358" r:id="rId48"/>
    <p:sldId id="3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9E6D"/>
    <a:srgbClr val="BBA477"/>
    <a:srgbClr val="31312F"/>
    <a:srgbClr val="D2C2A2"/>
    <a:srgbClr val="C8B58E"/>
    <a:srgbClr val="706D6E"/>
    <a:srgbClr val="6A8DB6"/>
    <a:srgbClr val="D0C0A0"/>
    <a:srgbClr val="C7B48F"/>
    <a:srgbClr val="D8CB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1747" autoAdjust="0"/>
  </p:normalViewPr>
  <p:slideViewPr>
    <p:cSldViewPr snapToGrid="0">
      <p:cViewPr varScale="1">
        <p:scale>
          <a:sx n="105" d="100"/>
          <a:sy n="105" d="100"/>
        </p:scale>
        <p:origin x="-738" y="-78"/>
      </p:cViewPr>
      <p:guideLst>
        <p:guide orient="horz" pos="2160"/>
        <p:guide pos="384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中国游戏</a:t>
            </a:r>
            <a:r>
              <a:rPr lang="zh-CN" altLang="en-US" dirty="0"/>
              <a:t>市场规模（亿元）</a:t>
            </a:r>
          </a:p>
        </c:rich>
      </c:tx>
      <c:layout/>
      <c:overlay val="0"/>
    </c:title>
    <c:autoTitleDeleted val="0"/>
    <c:plotArea>
      <c:layout/>
      <c:barChart>
        <c:barDir val="col"/>
        <c:grouping val="clustered"/>
        <c:varyColors val="0"/>
        <c:ser>
          <c:idx val="0"/>
          <c:order val="0"/>
          <c:tx>
            <c:strRef>
              <c:f>Sheet1!$B$1</c:f>
              <c:strCache>
                <c:ptCount val="1"/>
                <c:pt idx="0">
                  <c:v>中国游戏市场规模（亿元）</c:v>
                </c:pt>
              </c:strCache>
            </c:strRef>
          </c:tx>
          <c:invertIfNegative val="0"/>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Sheet1!$B$2:$B$9</c:f>
              <c:numCache>
                <c:formatCode>General</c:formatCode>
                <c:ptCount val="8"/>
                <c:pt idx="0">
                  <c:v>538</c:v>
                </c:pt>
                <c:pt idx="1">
                  <c:v>670</c:v>
                </c:pt>
                <c:pt idx="2">
                  <c:v>891</c:v>
                </c:pt>
                <c:pt idx="3">
                  <c:v>1108</c:v>
                </c:pt>
                <c:pt idx="4">
                  <c:v>1324</c:v>
                </c:pt>
                <c:pt idx="5">
                  <c:v>1535</c:v>
                </c:pt>
                <c:pt idx="6">
                  <c:v>1757</c:v>
                </c:pt>
                <c:pt idx="7">
                  <c:v>1970</c:v>
                </c:pt>
              </c:numCache>
            </c:numRef>
          </c:val>
        </c:ser>
        <c:dLbls>
          <c:showLegendKey val="0"/>
          <c:showVal val="0"/>
          <c:showCatName val="0"/>
          <c:showSerName val="0"/>
          <c:showPercent val="0"/>
          <c:showBubbleSize val="0"/>
        </c:dLbls>
        <c:gapWidth val="150"/>
        <c:axId val="189853184"/>
        <c:axId val="42696000"/>
      </c:barChart>
      <c:catAx>
        <c:axId val="189853184"/>
        <c:scaling>
          <c:orientation val="minMax"/>
        </c:scaling>
        <c:delete val="0"/>
        <c:axPos val="b"/>
        <c:numFmt formatCode="General" sourceLinked="1"/>
        <c:majorTickMark val="out"/>
        <c:minorTickMark val="none"/>
        <c:tickLblPos val="nextTo"/>
        <c:crossAx val="42696000"/>
        <c:crosses val="autoZero"/>
        <c:auto val="1"/>
        <c:lblAlgn val="ctr"/>
        <c:lblOffset val="100"/>
        <c:noMultiLvlLbl val="0"/>
      </c:catAx>
      <c:valAx>
        <c:axId val="42696000"/>
        <c:scaling>
          <c:orientation val="minMax"/>
        </c:scaling>
        <c:delete val="0"/>
        <c:axPos val="l"/>
        <c:majorGridlines/>
        <c:numFmt formatCode="General" sourceLinked="1"/>
        <c:majorTickMark val="out"/>
        <c:minorTickMark val="none"/>
        <c:tickLblPos val="nextTo"/>
        <c:crossAx val="189853184"/>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areaChart>
        <c:grouping val="standard"/>
        <c:varyColors val="0"/>
        <c:ser>
          <c:idx val="0"/>
          <c:order val="0"/>
          <c:tx>
            <c:strRef>
              <c:f>Sheet1!$B$1</c:f>
              <c:strCache>
                <c:ptCount val="1"/>
                <c:pt idx="0">
                  <c:v>2D角色扮演类端游月度覆盖人数（万）</c:v>
                </c:pt>
              </c:strCache>
            </c:strRef>
          </c:tx>
          <c:cat>
            <c:numRef>
              <c:f>Sheet1!$A$2:$A$13</c:f>
              <c:numCache>
                <c:formatCode>m/d/yyyy</c:formatCode>
                <c:ptCount val="12"/>
                <c:pt idx="0">
                  <c:v>41640</c:v>
                </c:pt>
                <c:pt idx="1">
                  <c:v>41699</c:v>
                </c:pt>
                <c:pt idx="2">
                  <c:v>41699</c:v>
                </c:pt>
                <c:pt idx="3">
                  <c:v>41730</c:v>
                </c:pt>
                <c:pt idx="4">
                  <c:v>41760</c:v>
                </c:pt>
                <c:pt idx="5">
                  <c:v>41791</c:v>
                </c:pt>
                <c:pt idx="6">
                  <c:v>41821</c:v>
                </c:pt>
                <c:pt idx="7">
                  <c:v>41852</c:v>
                </c:pt>
                <c:pt idx="8">
                  <c:v>41883</c:v>
                </c:pt>
                <c:pt idx="9">
                  <c:v>41913</c:v>
                </c:pt>
                <c:pt idx="10">
                  <c:v>41944</c:v>
                </c:pt>
                <c:pt idx="11">
                  <c:v>41974</c:v>
                </c:pt>
              </c:numCache>
            </c:numRef>
          </c:cat>
          <c:val>
            <c:numRef>
              <c:f>Sheet1!$B$2:$B$13</c:f>
              <c:numCache>
                <c:formatCode>General</c:formatCode>
                <c:ptCount val="12"/>
                <c:pt idx="0">
                  <c:v>380</c:v>
                </c:pt>
                <c:pt idx="1">
                  <c:v>410</c:v>
                </c:pt>
                <c:pt idx="2">
                  <c:v>310</c:v>
                </c:pt>
                <c:pt idx="3">
                  <c:v>330</c:v>
                </c:pt>
                <c:pt idx="4">
                  <c:v>299</c:v>
                </c:pt>
                <c:pt idx="5">
                  <c:v>380</c:v>
                </c:pt>
                <c:pt idx="6">
                  <c:v>350</c:v>
                </c:pt>
                <c:pt idx="7">
                  <c:v>400</c:v>
                </c:pt>
                <c:pt idx="8">
                  <c:v>420</c:v>
                </c:pt>
                <c:pt idx="9">
                  <c:v>410</c:v>
                </c:pt>
                <c:pt idx="10">
                  <c:v>390</c:v>
                </c:pt>
                <c:pt idx="11">
                  <c:v>380</c:v>
                </c:pt>
              </c:numCache>
            </c:numRef>
          </c:val>
        </c:ser>
        <c:dLbls>
          <c:showLegendKey val="0"/>
          <c:showVal val="0"/>
          <c:showCatName val="0"/>
          <c:showSerName val="0"/>
          <c:showPercent val="0"/>
          <c:showBubbleSize val="0"/>
        </c:dLbls>
        <c:axId val="206440960"/>
        <c:axId val="43209792"/>
      </c:areaChart>
      <c:dateAx>
        <c:axId val="206440960"/>
        <c:scaling>
          <c:orientation val="minMax"/>
        </c:scaling>
        <c:delete val="0"/>
        <c:axPos val="b"/>
        <c:numFmt formatCode="m/d/yyyy" sourceLinked="1"/>
        <c:majorTickMark val="out"/>
        <c:minorTickMark val="none"/>
        <c:tickLblPos val="nextTo"/>
        <c:crossAx val="43209792"/>
        <c:crosses val="autoZero"/>
        <c:auto val="1"/>
        <c:lblOffset val="100"/>
        <c:baseTimeUnit val="days"/>
      </c:dateAx>
      <c:valAx>
        <c:axId val="43209792"/>
        <c:scaling>
          <c:orientation val="minMax"/>
        </c:scaling>
        <c:delete val="0"/>
        <c:axPos val="l"/>
        <c:majorGridlines/>
        <c:numFmt formatCode="General" sourceLinked="1"/>
        <c:majorTickMark val="out"/>
        <c:minorTickMark val="none"/>
        <c:tickLblPos val="nextTo"/>
        <c:crossAx val="206440960"/>
        <c:crosses val="autoZero"/>
        <c:crossBetween val="midCat"/>
      </c:valAx>
    </c:plotArea>
    <c:legend>
      <c:legendPos val="r"/>
      <c:layout/>
      <c:overlay val="0"/>
    </c:legend>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1682A0-1BF7-4B8B-86EA-14D254E8DB12}" type="doc">
      <dgm:prSet loTypeId="urn:microsoft.com/office/officeart/2008/layout/VerticalCurvedList" loCatId="list" qsTypeId="urn:microsoft.com/office/officeart/2005/8/quickstyle/simple1" qsCatId="simple" csTypeId="urn:microsoft.com/office/officeart/2005/8/colors/accent2_4" csCatId="accent2" phldr="1"/>
      <dgm:spPr/>
      <dgm:t>
        <a:bodyPr/>
        <a:lstStyle/>
        <a:p>
          <a:endParaRPr lang="zh-CN" altLang="en-US"/>
        </a:p>
      </dgm:t>
    </dgm:pt>
    <dgm:pt modelId="{7D53EF7F-56DB-41EB-B1CE-A3BBBDB2DB0D}">
      <dgm:prSet custT="1"/>
      <dgm:spPr/>
      <dgm:t>
        <a:bodyPr/>
        <a:lstStyle/>
        <a:p>
          <a:pPr rtl="0"/>
          <a:r>
            <a:rPr lang="en-US" sz="3600" dirty="0" smtClean="0"/>
            <a:t>1.</a:t>
          </a:r>
          <a:r>
            <a:rPr lang="zh-CN" altLang="en-US" sz="3600" dirty="0" smtClean="0"/>
            <a:t>与游戏平台合作，从中抽取利润</a:t>
          </a:r>
          <a:endParaRPr lang="zh-CN" sz="3600" dirty="0"/>
        </a:p>
      </dgm:t>
    </dgm:pt>
    <dgm:pt modelId="{80EDA2D5-BECC-4734-A186-E617E4D96990}" type="parTrans" cxnId="{3ADECFA0-F010-44D9-8BF0-663D094A68B9}">
      <dgm:prSet/>
      <dgm:spPr/>
      <dgm:t>
        <a:bodyPr/>
        <a:lstStyle/>
        <a:p>
          <a:endParaRPr lang="zh-CN" altLang="en-US"/>
        </a:p>
      </dgm:t>
    </dgm:pt>
    <dgm:pt modelId="{B5B42552-1DAC-4B76-9880-305D2C8D192B}" type="sibTrans" cxnId="{3ADECFA0-F010-44D9-8BF0-663D094A68B9}">
      <dgm:prSet/>
      <dgm:spPr/>
      <dgm:t>
        <a:bodyPr/>
        <a:lstStyle/>
        <a:p>
          <a:endParaRPr lang="zh-CN" altLang="en-US"/>
        </a:p>
      </dgm:t>
    </dgm:pt>
    <dgm:pt modelId="{3416C11B-3B0B-4910-AF16-A1F904EF9EA7}">
      <dgm:prSet custT="1"/>
      <dgm:spPr/>
      <dgm:t>
        <a:bodyPr/>
        <a:lstStyle/>
        <a:p>
          <a:pPr rtl="0"/>
          <a:r>
            <a:rPr lang="en-US" sz="4000" dirty="0" smtClean="0"/>
            <a:t>2.</a:t>
          </a:r>
          <a:r>
            <a:rPr lang="zh-CN" altLang="en-US" sz="4000" dirty="0" smtClean="0"/>
            <a:t> 付费道具购置</a:t>
          </a:r>
          <a:endParaRPr lang="zh-CN" sz="4000" dirty="0"/>
        </a:p>
      </dgm:t>
    </dgm:pt>
    <dgm:pt modelId="{6FCD79C4-A7A3-476F-98DB-296415693A08}" type="parTrans" cxnId="{41EACF01-53D7-484A-A0D9-7C65ACCFB93D}">
      <dgm:prSet/>
      <dgm:spPr/>
      <dgm:t>
        <a:bodyPr/>
        <a:lstStyle/>
        <a:p>
          <a:endParaRPr lang="zh-CN" altLang="en-US"/>
        </a:p>
      </dgm:t>
    </dgm:pt>
    <dgm:pt modelId="{96E40F3E-F80B-405D-A795-D69069E4665F}" type="sibTrans" cxnId="{41EACF01-53D7-484A-A0D9-7C65ACCFB93D}">
      <dgm:prSet/>
      <dgm:spPr/>
      <dgm:t>
        <a:bodyPr/>
        <a:lstStyle/>
        <a:p>
          <a:endParaRPr lang="zh-CN" altLang="en-US"/>
        </a:p>
      </dgm:t>
    </dgm:pt>
    <dgm:pt modelId="{53F2A2B1-B6E7-47A1-A961-45D1E0AB684B}">
      <dgm:prSet custT="1"/>
      <dgm:spPr/>
      <dgm:t>
        <a:bodyPr/>
        <a:lstStyle/>
        <a:p>
          <a:pPr rtl="0"/>
          <a:r>
            <a:rPr lang="en-US" sz="4000" dirty="0" smtClean="0"/>
            <a:t>3.</a:t>
          </a:r>
          <a:r>
            <a:rPr lang="zh-CN" altLang="en-US" sz="4000" dirty="0" smtClean="0"/>
            <a:t>形成周边产业链，如手办等</a:t>
          </a:r>
          <a:endParaRPr lang="zh-CN" sz="4000" dirty="0"/>
        </a:p>
      </dgm:t>
    </dgm:pt>
    <dgm:pt modelId="{9B587EEF-BC4F-4570-93F8-314F5C749B69}" type="parTrans" cxnId="{5C649AF5-8098-46DC-8419-3F43570DB239}">
      <dgm:prSet/>
      <dgm:spPr/>
      <dgm:t>
        <a:bodyPr/>
        <a:lstStyle/>
        <a:p>
          <a:endParaRPr lang="zh-CN" altLang="en-US"/>
        </a:p>
      </dgm:t>
    </dgm:pt>
    <dgm:pt modelId="{9C54449B-CFB7-40AF-966E-32DE6085E678}" type="sibTrans" cxnId="{5C649AF5-8098-46DC-8419-3F43570DB239}">
      <dgm:prSet/>
      <dgm:spPr/>
      <dgm:t>
        <a:bodyPr/>
        <a:lstStyle/>
        <a:p>
          <a:endParaRPr lang="zh-CN" altLang="en-US"/>
        </a:p>
      </dgm:t>
    </dgm:pt>
    <dgm:pt modelId="{0BDB4FF9-7C2F-46B5-BD2B-2BF8687A2479}" type="pres">
      <dgm:prSet presAssocID="{BE1682A0-1BF7-4B8B-86EA-14D254E8DB12}" presName="Name0" presStyleCnt="0">
        <dgm:presLayoutVars>
          <dgm:chMax val="7"/>
          <dgm:chPref val="7"/>
          <dgm:dir/>
        </dgm:presLayoutVars>
      </dgm:prSet>
      <dgm:spPr/>
      <dgm:t>
        <a:bodyPr/>
        <a:lstStyle/>
        <a:p>
          <a:endParaRPr lang="zh-CN" altLang="en-US"/>
        </a:p>
      </dgm:t>
    </dgm:pt>
    <dgm:pt modelId="{D71C9BFC-3832-4B50-B48B-7258B17B02C1}" type="pres">
      <dgm:prSet presAssocID="{BE1682A0-1BF7-4B8B-86EA-14D254E8DB12}" presName="Name1" presStyleCnt="0"/>
      <dgm:spPr/>
    </dgm:pt>
    <dgm:pt modelId="{E9E20F1B-28A8-41EE-B157-575BF52F05CB}" type="pres">
      <dgm:prSet presAssocID="{BE1682A0-1BF7-4B8B-86EA-14D254E8DB12}" presName="cycle" presStyleCnt="0"/>
      <dgm:spPr/>
    </dgm:pt>
    <dgm:pt modelId="{1BACE943-C8CF-492E-9A9C-11831E23FBEF}" type="pres">
      <dgm:prSet presAssocID="{BE1682A0-1BF7-4B8B-86EA-14D254E8DB12}" presName="srcNode" presStyleLbl="node1" presStyleIdx="0" presStyleCnt="3"/>
      <dgm:spPr/>
    </dgm:pt>
    <dgm:pt modelId="{9BD59A98-1CF8-4DE7-AA77-BC73CE26AA69}" type="pres">
      <dgm:prSet presAssocID="{BE1682A0-1BF7-4B8B-86EA-14D254E8DB12}" presName="conn" presStyleLbl="parChTrans1D2" presStyleIdx="0" presStyleCnt="1"/>
      <dgm:spPr/>
      <dgm:t>
        <a:bodyPr/>
        <a:lstStyle/>
        <a:p>
          <a:endParaRPr lang="zh-CN" altLang="en-US"/>
        </a:p>
      </dgm:t>
    </dgm:pt>
    <dgm:pt modelId="{275DD74E-A77B-4D38-93EA-EAC6F5EAF8E8}" type="pres">
      <dgm:prSet presAssocID="{BE1682A0-1BF7-4B8B-86EA-14D254E8DB12}" presName="extraNode" presStyleLbl="node1" presStyleIdx="0" presStyleCnt="3"/>
      <dgm:spPr/>
    </dgm:pt>
    <dgm:pt modelId="{04933E2C-C46E-4F35-A313-F535460A69A8}" type="pres">
      <dgm:prSet presAssocID="{BE1682A0-1BF7-4B8B-86EA-14D254E8DB12}" presName="dstNode" presStyleLbl="node1" presStyleIdx="0" presStyleCnt="3"/>
      <dgm:spPr/>
    </dgm:pt>
    <dgm:pt modelId="{D6179105-67F4-407E-8D59-92ABB9B3C4C5}" type="pres">
      <dgm:prSet presAssocID="{7D53EF7F-56DB-41EB-B1CE-A3BBBDB2DB0D}" presName="text_1" presStyleLbl="node1" presStyleIdx="0" presStyleCnt="3">
        <dgm:presLayoutVars>
          <dgm:bulletEnabled val="1"/>
        </dgm:presLayoutVars>
      </dgm:prSet>
      <dgm:spPr/>
      <dgm:t>
        <a:bodyPr/>
        <a:lstStyle/>
        <a:p>
          <a:endParaRPr lang="zh-CN" altLang="en-US"/>
        </a:p>
      </dgm:t>
    </dgm:pt>
    <dgm:pt modelId="{CFD32EAA-968F-43FE-8682-C403BD7A28A8}" type="pres">
      <dgm:prSet presAssocID="{7D53EF7F-56DB-41EB-B1CE-A3BBBDB2DB0D}" presName="accent_1" presStyleCnt="0"/>
      <dgm:spPr/>
    </dgm:pt>
    <dgm:pt modelId="{5AF18DBF-7686-45DA-92BF-5260E4627B8B}" type="pres">
      <dgm:prSet presAssocID="{7D53EF7F-56DB-41EB-B1CE-A3BBBDB2DB0D}" presName="accentRepeatNode" presStyleLbl="solidFgAcc1" presStyleIdx="0" presStyleCnt="3"/>
      <dgm:spPr/>
    </dgm:pt>
    <dgm:pt modelId="{87A50A0E-8D62-4CF0-B055-2C29A33DD369}" type="pres">
      <dgm:prSet presAssocID="{3416C11B-3B0B-4910-AF16-A1F904EF9EA7}" presName="text_2" presStyleLbl="node1" presStyleIdx="1" presStyleCnt="3" custLinFactNeighborX="-314" custLinFactNeighborY="-1061">
        <dgm:presLayoutVars>
          <dgm:bulletEnabled val="1"/>
        </dgm:presLayoutVars>
      </dgm:prSet>
      <dgm:spPr/>
      <dgm:t>
        <a:bodyPr/>
        <a:lstStyle/>
        <a:p>
          <a:endParaRPr lang="zh-CN" altLang="en-US"/>
        </a:p>
      </dgm:t>
    </dgm:pt>
    <dgm:pt modelId="{69EDAE75-D0A8-4CF3-A86C-040694699F28}" type="pres">
      <dgm:prSet presAssocID="{3416C11B-3B0B-4910-AF16-A1F904EF9EA7}" presName="accent_2" presStyleCnt="0"/>
      <dgm:spPr/>
    </dgm:pt>
    <dgm:pt modelId="{7CE0A57D-550D-49CC-A01D-70DD83F5A7A1}" type="pres">
      <dgm:prSet presAssocID="{3416C11B-3B0B-4910-AF16-A1F904EF9EA7}" presName="accentRepeatNode" presStyleLbl="solidFgAcc1" presStyleIdx="1" presStyleCnt="3"/>
      <dgm:spPr/>
    </dgm:pt>
    <dgm:pt modelId="{48F226E3-8690-45BD-9C5E-2E80EE104034}" type="pres">
      <dgm:prSet presAssocID="{53F2A2B1-B6E7-47A1-A961-45D1E0AB684B}" presName="text_3" presStyleLbl="node1" presStyleIdx="2" presStyleCnt="3">
        <dgm:presLayoutVars>
          <dgm:bulletEnabled val="1"/>
        </dgm:presLayoutVars>
      </dgm:prSet>
      <dgm:spPr/>
      <dgm:t>
        <a:bodyPr/>
        <a:lstStyle/>
        <a:p>
          <a:endParaRPr lang="zh-CN" altLang="en-US"/>
        </a:p>
      </dgm:t>
    </dgm:pt>
    <dgm:pt modelId="{3CFF3594-20BA-4C11-B4CA-1D393ED7741D}" type="pres">
      <dgm:prSet presAssocID="{53F2A2B1-B6E7-47A1-A961-45D1E0AB684B}" presName="accent_3" presStyleCnt="0"/>
      <dgm:spPr/>
    </dgm:pt>
    <dgm:pt modelId="{88759234-7B59-404D-B908-44CFFEF59568}" type="pres">
      <dgm:prSet presAssocID="{53F2A2B1-B6E7-47A1-A961-45D1E0AB684B}" presName="accentRepeatNode" presStyleLbl="solidFgAcc1" presStyleIdx="2" presStyleCnt="3"/>
      <dgm:spPr/>
    </dgm:pt>
  </dgm:ptLst>
  <dgm:cxnLst>
    <dgm:cxn modelId="{41EACF01-53D7-484A-A0D9-7C65ACCFB93D}" srcId="{BE1682A0-1BF7-4B8B-86EA-14D254E8DB12}" destId="{3416C11B-3B0B-4910-AF16-A1F904EF9EA7}" srcOrd="1" destOrd="0" parTransId="{6FCD79C4-A7A3-476F-98DB-296415693A08}" sibTransId="{96E40F3E-F80B-405D-A795-D69069E4665F}"/>
    <dgm:cxn modelId="{4A29FAF5-5622-439A-AE3C-67F4778A1F7B}" type="presOf" srcId="{7D53EF7F-56DB-41EB-B1CE-A3BBBDB2DB0D}" destId="{D6179105-67F4-407E-8D59-92ABB9B3C4C5}" srcOrd="0" destOrd="0" presId="urn:microsoft.com/office/officeart/2008/layout/VerticalCurvedList"/>
    <dgm:cxn modelId="{DFE27457-AFC8-4478-83AF-9CD3FC21F96A}" type="presOf" srcId="{BE1682A0-1BF7-4B8B-86EA-14D254E8DB12}" destId="{0BDB4FF9-7C2F-46B5-BD2B-2BF8687A2479}" srcOrd="0" destOrd="0" presId="urn:microsoft.com/office/officeart/2008/layout/VerticalCurvedList"/>
    <dgm:cxn modelId="{0BD74E24-A525-4DBC-A1D9-B941681B83F2}" type="presOf" srcId="{3416C11B-3B0B-4910-AF16-A1F904EF9EA7}" destId="{87A50A0E-8D62-4CF0-B055-2C29A33DD369}" srcOrd="0" destOrd="0" presId="urn:microsoft.com/office/officeart/2008/layout/VerticalCurvedList"/>
    <dgm:cxn modelId="{2B0D38C5-B2CE-4439-8084-E8F4BA633394}" type="presOf" srcId="{53F2A2B1-B6E7-47A1-A961-45D1E0AB684B}" destId="{48F226E3-8690-45BD-9C5E-2E80EE104034}" srcOrd="0" destOrd="0" presId="urn:microsoft.com/office/officeart/2008/layout/VerticalCurvedList"/>
    <dgm:cxn modelId="{4855EC78-4D7C-4399-8395-E761A2BF326C}" type="presOf" srcId="{B5B42552-1DAC-4B76-9880-305D2C8D192B}" destId="{9BD59A98-1CF8-4DE7-AA77-BC73CE26AA69}" srcOrd="0" destOrd="0" presId="urn:microsoft.com/office/officeart/2008/layout/VerticalCurvedList"/>
    <dgm:cxn modelId="{5C649AF5-8098-46DC-8419-3F43570DB239}" srcId="{BE1682A0-1BF7-4B8B-86EA-14D254E8DB12}" destId="{53F2A2B1-B6E7-47A1-A961-45D1E0AB684B}" srcOrd="2" destOrd="0" parTransId="{9B587EEF-BC4F-4570-93F8-314F5C749B69}" sibTransId="{9C54449B-CFB7-40AF-966E-32DE6085E678}"/>
    <dgm:cxn modelId="{3ADECFA0-F010-44D9-8BF0-663D094A68B9}" srcId="{BE1682A0-1BF7-4B8B-86EA-14D254E8DB12}" destId="{7D53EF7F-56DB-41EB-B1CE-A3BBBDB2DB0D}" srcOrd="0" destOrd="0" parTransId="{80EDA2D5-BECC-4734-A186-E617E4D96990}" sibTransId="{B5B42552-1DAC-4B76-9880-305D2C8D192B}"/>
    <dgm:cxn modelId="{EFCEDA8F-E7BC-4C77-A990-D513F00FDD58}" type="presParOf" srcId="{0BDB4FF9-7C2F-46B5-BD2B-2BF8687A2479}" destId="{D71C9BFC-3832-4B50-B48B-7258B17B02C1}" srcOrd="0" destOrd="0" presId="urn:microsoft.com/office/officeart/2008/layout/VerticalCurvedList"/>
    <dgm:cxn modelId="{4D33B99C-D5D0-430D-B0AF-D6F710B3A2EC}" type="presParOf" srcId="{D71C9BFC-3832-4B50-B48B-7258B17B02C1}" destId="{E9E20F1B-28A8-41EE-B157-575BF52F05CB}" srcOrd="0" destOrd="0" presId="urn:microsoft.com/office/officeart/2008/layout/VerticalCurvedList"/>
    <dgm:cxn modelId="{9D6E8BCA-54DF-4418-A74D-53861EF12906}" type="presParOf" srcId="{E9E20F1B-28A8-41EE-B157-575BF52F05CB}" destId="{1BACE943-C8CF-492E-9A9C-11831E23FBEF}" srcOrd="0" destOrd="0" presId="urn:microsoft.com/office/officeart/2008/layout/VerticalCurvedList"/>
    <dgm:cxn modelId="{DB664597-BC63-490A-96C3-1E015B68C466}" type="presParOf" srcId="{E9E20F1B-28A8-41EE-B157-575BF52F05CB}" destId="{9BD59A98-1CF8-4DE7-AA77-BC73CE26AA69}" srcOrd="1" destOrd="0" presId="urn:microsoft.com/office/officeart/2008/layout/VerticalCurvedList"/>
    <dgm:cxn modelId="{09877F58-B498-4F37-80CA-370DA20CD242}" type="presParOf" srcId="{E9E20F1B-28A8-41EE-B157-575BF52F05CB}" destId="{275DD74E-A77B-4D38-93EA-EAC6F5EAF8E8}" srcOrd="2" destOrd="0" presId="urn:microsoft.com/office/officeart/2008/layout/VerticalCurvedList"/>
    <dgm:cxn modelId="{14704733-95A4-45A9-9913-CDA845A563B9}" type="presParOf" srcId="{E9E20F1B-28A8-41EE-B157-575BF52F05CB}" destId="{04933E2C-C46E-4F35-A313-F535460A69A8}" srcOrd="3" destOrd="0" presId="urn:microsoft.com/office/officeart/2008/layout/VerticalCurvedList"/>
    <dgm:cxn modelId="{3C09FD86-6D2B-488D-9DDC-B7AC44737488}" type="presParOf" srcId="{D71C9BFC-3832-4B50-B48B-7258B17B02C1}" destId="{D6179105-67F4-407E-8D59-92ABB9B3C4C5}" srcOrd="1" destOrd="0" presId="urn:microsoft.com/office/officeart/2008/layout/VerticalCurvedList"/>
    <dgm:cxn modelId="{9E08AF1F-7E02-4E8B-8882-7F9CCA73379D}" type="presParOf" srcId="{D71C9BFC-3832-4B50-B48B-7258B17B02C1}" destId="{CFD32EAA-968F-43FE-8682-C403BD7A28A8}" srcOrd="2" destOrd="0" presId="urn:microsoft.com/office/officeart/2008/layout/VerticalCurvedList"/>
    <dgm:cxn modelId="{06639A97-CC0F-4220-BEC1-9EF39E772834}" type="presParOf" srcId="{CFD32EAA-968F-43FE-8682-C403BD7A28A8}" destId="{5AF18DBF-7686-45DA-92BF-5260E4627B8B}" srcOrd="0" destOrd="0" presId="urn:microsoft.com/office/officeart/2008/layout/VerticalCurvedList"/>
    <dgm:cxn modelId="{4F36B6D5-6E32-4631-848D-4743A7AF8D32}" type="presParOf" srcId="{D71C9BFC-3832-4B50-B48B-7258B17B02C1}" destId="{87A50A0E-8D62-4CF0-B055-2C29A33DD369}" srcOrd="3" destOrd="0" presId="urn:microsoft.com/office/officeart/2008/layout/VerticalCurvedList"/>
    <dgm:cxn modelId="{2BA1997B-1684-448A-A5B0-9E38F5867CDA}" type="presParOf" srcId="{D71C9BFC-3832-4B50-B48B-7258B17B02C1}" destId="{69EDAE75-D0A8-4CF3-A86C-040694699F28}" srcOrd="4" destOrd="0" presId="urn:microsoft.com/office/officeart/2008/layout/VerticalCurvedList"/>
    <dgm:cxn modelId="{9C1184F0-7662-429C-8E9B-4A0D704085FB}" type="presParOf" srcId="{69EDAE75-D0A8-4CF3-A86C-040694699F28}" destId="{7CE0A57D-550D-49CC-A01D-70DD83F5A7A1}" srcOrd="0" destOrd="0" presId="urn:microsoft.com/office/officeart/2008/layout/VerticalCurvedList"/>
    <dgm:cxn modelId="{B43E35D4-6B21-4862-BF92-F862D5E271FD}" type="presParOf" srcId="{D71C9BFC-3832-4B50-B48B-7258B17B02C1}" destId="{48F226E3-8690-45BD-9C5E-2E80EE104034}" srcOrd="5" destOrd="0" presId="urn:microsoft.com/office/officeart/2008/layout/VerticalCurvedList"/>
    <dgm:cxn modelId="{F68F3155-469F-4197-A8CD-6DF53E412933}" type="presParOf" srcId="{D71C9BFC-3832-4B50-B48B-7258B17B02C1}" destId="{3CFF3594-20BA-4C11-B4CA-1D393ED7741D}" srcOrd="6" destOrd="0" presId="urn:microsoft.com/office/officeart/2008/layout/VerticalCurvedList"/>
    <dgm:cxn modelId="{ABC3BA8F-0097-4605-AE5A-53F794771C5D}" type="presParOf" srcId="{3CFF3594-20BA-4C11-B4CA-1D393ED7741D}" destId="{88759234-7B59-404D-B908-44CFFEF5956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5F733-42F6-4E5E-B237-7129D32E5427}" type="doc">
      <dgm:prSet loTypeId="urn:microsoft.com/office/officeart/2005/8/layout/hProcess9" loCatId="process" qsTypeId="urn:microsoft.com/office/officeart/2005/8/quickstyle/simple1" qsCatId="simple" csTypeId="urn:microsoft.com/office/officeart/2005/8/colors/accent2_5" csCatId="accent2" phldr="1"/>
      <dgm:spPr/>
      <dgm:t>
        <a:bodyPr/>
        <a:lstStyle/>
        <a:p>
          <a:endParaRPr lang="zh-CN" altLang="en-US"/>
        </a:p>
      </dgm:t>
    </dgm:pt>
    <dgm:pt modelId="{6BD3722E-0C85-4205-BFA2-40C831612706}">
      <dgm:prSet/>
      <dgm:spPr/>
      <dgm:t>
        <a:bodyPr/>
        <a:lstStyle/>
        <a:p>
          <a:pPr rtl="0"/>
          <a:r>
            <a:rPr lang="zh-CN" altLang="en-US" dirty="0" smtClean="0"/>
            <a:t>小组成立</a:t>
          </a:r>
          <a:endParaRPr lang="zh-CN" dirty="0"/>
        </a:p>
      </dgm:t>
    </dgm:pt>
    <dgm:pt modelId="{AE2155F6-F1FD-4A81-B0C7-60438D87162E}" type="parTrans" cxnId="{89524D48-4F2A-4446-8911-9E95430C4ED4}">
      <dgm:prSet/>
      <dgm:spPr/>
      <dgm:t>
        <a:bodyPr/>
        <a:lstStyle/>
        <a:p>
          <a:endParaRPr lang="zh-CN" altLang="en-US"/>
        </a:p>
      </dgm:t>
    </dgm:pt>
    <dgm:pt modelId="{B6F658B7-B592-4BAD-B448-32DF4BBA9B31}" type="sibTrans" cxnId="{89524D48-4F2A-4446-8911-9E95430C4ED4}">
      <dgm:prSet/>
      <dgm:spPr/>
      <dgm:t>
        <a:bodyPr/>
        <a:lstStyle/>
        <a:p>
          <a:endParaRPr lang="zh-CN" altLang="en-US"/>
        </a:p>
      </dgm:t>
    </dgm:pt>
    <dgm:pt modelId="{66A3E625-151B-4781-9B44-2E03589B84C1}">
      <dgm:prSet/>
      <dgm:spPr/>
      <dgm:t>
        <a:bodyPr/>
        <a:lstStyle/>
        <a:p>
          <a:pPr rtl="0"/>
          <a:r>
            <a:rPr lang="zh-CN" altLang="en-US" dirty="0" smtClean="0"/>
            <a:t>项目确定</a:t>
          </a:r>
          <a:endParaRPr lang="zh-CN" dirty="0"/>
        </a:p>
      </dgm:t>
    </dgm:pt>
    <dgm:pt modelId="{5B990EDD-1D17-4B44-A5AC-697B2C2BC824}" type="parTrans" cxnId="{B7E61F9A-FC64-4582-B193-4D9F8AD6F4D2}">
      <dgm:prSet/>
      <dgm:spPr/>
      <dgm:t>
        <a:bodyPr/>
        <a:lstStyle/>
        <a:p>
          <a:endParaRPr lang="zh-CN" altLang="en-US"/>
        </a:p>
      </dgm:t>
    </dgm:pt>
    <dgm:pt modelId="{D9C6FD6C-2733-4002-BE3E-1CDB26D5355B}" type="sibTrans" cxnId="{B7E61F9A-FC64-4582-B193-4D9F8AD6F4D2}">
      <dgm:prSet/>
      <dgm:spPr/>
      <dgm:t>
        <a:bodyPr/>
        <a:lstStyle/>
        <a:p>
          <a:endParaRPr lang="zh-CN" altLang="en-US"/>
        </a:p>
      </dgm:t>
    </dgm:pt>
    <dgm:pt modelId="{3AF27EFB-D585-4D87-A0C0-9CB65869475D}">
      <dgm:prSet/>
      <dgm:spPr/>
      <dgm:t>
        <a:bodyPr/>
        <a:lstStyle/>
        <a:p>
          <a:pPr rtl="0"/>
          <a:r>
            <a:rPr lang="zh-CN" altLang="en-US" dirty="0" smtClean="0"/>
            <a:t>前期策划</a:t>
          </a:r>
          <a:endParaRPr lang="zh-CN" dirty="0"/>
        </a:p>
      </dgm:t>
    </dgm:pt>
    <dgm:pt modelId="{D5F4BCF1-CB9E-4200-BA2F-71D23AF6FF3C}" type="parTrans" cxnId="{1E0D6499-4303-475D-929E-3D4623AA744B}">
      <dgm:prSet/>
      <dgm:spPr/>
      <dgm:t>
        <a:bodyPr/>
        <a:lstStyle/>
        <a:p>
          <a:endParaRPr lang="zh-CN" altLang="en-US"/>
        </a:p>
      </dgm:t>
    </dgm:pt>
    <dgm:pt modelId="{6EC1C3A9-A112-43CF-9843-AD7DB70FEEF2}" type="sibTrans" cxnId="{1E0D6499-4303-475D-929E-3D4623AA744B}">
      <dgm:prSet/>
      <dgm:spPr/>
      <dgm:t>
        <a:bodyPr/>
        <a:lstStyle/>
        <a:p>
          <a:endParaRPr lang="zh-CN" altLang="en-US"/>
        </a:p>
      </dgm:t>
    </dgm:pt>
    <dgm:pt modelId="{80078FE0-A3B4-4CE0-9532-84752C65A5EA}">
      <dgm:prSet/>
      <dgm:spPr/>
      <dgm:t>
        <a:bodyPr/>
        <a:lstStyle/>
        <a:p>
          <a:pPr rtl="0"/>
          <a:r>
            <a:rPr lang="zh-CN" altLang="en-US" dirty="0" smtClean="0"/>
            <a:t>任务分工</a:t>
          </a:r>
          <a:endParaRPr lang="zh-CN" dirty="0"/>
        </a:p>
      </dgm:t>
    </dgm:pt>
    <dgm:pt modelId="{3C584128-1ECB-4222-8C3A-64A03BD2DB6B}" type="parTrans" cxnId="{038FFE18-A9E3-4064-816B-2CBFAEBCE075}">
      <dgm:prSet/>
      <dgm:spPr/>
      <dgm:t>
        <a:bodyPr/>
        <a:lstStyle/>
        <a:p>
          <a:endParaRPr lang="zh-CN" altLang="en-US"/>
        </a:p>
      </dgm:t>
    </dgm:pt>
    <dgm:pt modelId="{334400FA-73DB-4116-AC25-4241D85ADCBE}" type="sibTrans" cxnId="{038FFE18-A9E3-4064-816B-2CBFAEBCE075}">
      <dgm:prSet/>
      <dgm:spPr/>
      <dgm:t>
        <a:bodyPr/>
        <a:lstStyle/>
        <a:p>
          <a:endParaRPr lang="zh-CN" altLang="en-US"/>
        </a:p>
      </dgm:t>
    </dgm:pt>
    <dgm:pt modelId="{345F60E0-B924-4B25-AB4D-38DE80C652C9}">
      <dgm:prSet/>
      <dgm:spPr/>
      <dgm:t>
        <a:bodyPr/>
        <a:lstStyle/>
        <a:p>
          <a:pPr rtl="0"/>
          <a:r>
            <a:rPr lang="en-US" altLang="zh-CN" dirty="0" smtClean="0"/>
            <a:t>sprint1</a:t>
          </a:r>
          <a:r>
            <a:rPr lang="zh-CN" altLang="en-US" dirty="0" smtClean="0"/>
            <a:t>准备</a:t>
          </a:r>
          <a:endParaRPr lang="zh-CN" dirty="0"/>
        </a:p>
      </dgm:t>
    </dgm:pt>
    <dgm:pt modelId="{B8F611B7-2239-4430-80C5-12B2E55C2E7A}" type="parTrans" cxnId="{7DB8C473-D77F-4481-A607-9D175F753EB5}">
      <dgm:prSet/>
      <dgm:spPr/>
      <dgm:t>
        <a:bodyPr/>
        <a:lstStyle/>
        <a:p>
          <a:endParaRPr lang="zh-CN" altLang="en-US"/>
        </a:p>
      </dgm:t>
    </dgm:pt>
    <dgm:pt modelId="{3F176223-E313-4667-AABF-7DF11398E4D2}" type="sibTrans" cxnId="{7DB8C473-D77F-4481-A607-9D175F753EB5}">
      <dgm:prSet/>
      <dgm:spPr/>
      <dgm:t>
        <a:bodyPr/>
        <a:lstStyle/>
        <a:p>
          <a:endParaRPr lang="zh-CN" altLang="en-US"/>
        </a:p>
      </dgm:t>
    </dgm:pt>
    <dgm:pt modelId="{8BB54FA1-E747-4584-86ED-53306E00F82A}" type="pres">
      <dgm:prSet presAssocID="{F055F733-42F6-4E5E-B237-7129D32E5427}" presName="CompostProcess" presStyleCnt="0">
        <dgm:presLayoutVars>
          <dgm:dir/>
          <dgm:resizeHandles val="exact"/>
        </dgm:presLayoutVars>
      </dgm:prSet>
      <dgm:spPr/>
      <dgm:t>
        <a:bodyPr/>
        <a:lstStyle/>
        <a:p>
          <a:endParaRPr lang="zh-CN" altLang="en-US"/>
        </a:p>
      </dgm:t>
    </dgm:pt>
    <dgm:pt modelId="{FD59B55A-A7A1-42BA-921F-6FA679C16C55}" type="pres">
      <dgm:prSet presAssocID="{F055F733-42F6-4E5E-B237-7129D32E5427}" presName="arrow" presStyleLbl="bgShp" presStyleIdx="0" presStyleCnt="1"/>
      <dgm:spPr/>
    </dgm:pt>
    <dgm:pt modelId="{524B81C4-1386-4F30-AE33-A6213FB66337}" type="pres">
      <dgm:prSet presAssocID="{F055F733-42F6-4E5E-B237-7129D32E5427}" presName="linearProcess" presStyleCnt="0"/>
      <dgm:spPr/>
    </dgm:pt>
    <dgm:pt modelId="{CD9C44EC-5119-4386-8E25-F636884E0B4A}" type="pres">
      <dgm:prSet presAssocID="{6BD3722E-0C85-4205-BFA2-40C831612706}" presName="textNode" presStyleLbl="node1" presStyleIdx="0" presStyleCnt="5">
        <dgm:presLayoutVars>
          <dgm:bulletEnabled val="1"/>
        </dgm:presLayoutVars>
      </dgm:prSet>
      <dgm:spPr/>
      <dgm:t>
        <a:bodyPr/>
        <a:lstStyle/>
        <a:p>
          <a:endParaRPr lang="zh-CN" altLang="en-US"/>
        </a:p>
      </dgm:t>
    </dgm:pt>
    <dgm:pt modelId="{33737EF1-AFA0-4776-919E-5B67487DD9D9}" type="pres">
      <dgm:prSet presAssocID="{B6F658B7-B592-4BAD-B448-32DF4BBA9B31}" presName="sibTrans" presStyleCnt="0"/>
      <dgm:spPr/>
    </dgm:pt>
    <dgm:pt modelId="{567AC296-2784-4988-9109-95066317F926}" type="pres">
      <dgm:prSet presAssocID="{66A3E625-151B-4781-9B44-2E03589B84C1}" presName="textNode" presStyleLbl="node1" presStyleIdx="1" presStyleCnt="5">
        <dgm:presLayoutVars>
          <dgm:bulletEnabled val="1"/>
        </dgm:presLayoutVars>
      </dgm:prSet>
      <dgm:spPr/>
      <dgm:t>
        <a:bodyPr/>
        <a:lstStyle/>
        <a:p>
          <a:endParaRPr lang="zh-CN" altLang="en-US"/>
        </a:p>
      </dgm:t>
    </dgm:pt>
    <dgm:pt modelId="{9E62C75B-BC1A-41F0-BEF0-35B5BDD83812}" type="pres">
      <dgm:prSet presAssocID="{D9C6FD6C-2733-4002-BE3E-1CDB26D5355B}" presName="sibTrans" presStyleCnt="0"/>
      <dgm:spPr/>
    </dgm:pt>
    <dgm:pt modelId="{E4E283DB-574E-482F-B684-3CEC94CDB1DB}" type="pres">
      <dgm:prSet presAssocID="{3AF27EFB-D585-4D87-A0C0-9CB65869475D}" presName="textNode" presStyleLbl="node1" presStyleIdx="2" presStyleCnt="5">
        <dgm:presLayoutVars>
          <dgm:bulletEnabled val="1"/>
        </dgm:presLayoutVars>
      </dgm:prSet>
      <dgm:spPr/>
      <dgm:t>
        <a:bodyPr/>
        <a:lstStyle/>
        <a:p>
          <a:endParaRPr lang="zh-CN" altLang="en-US"/>
        </a:p>
      </dgm:t>
    </dgm:pt>
    <dgm:pt modelId="{EE43874E-F9E6-4227-9D7A-A4FB8D497BC6}" type="pres">
      <dgm:prSet presAssocID="{6EC1C3A9-A112-43CF-9843-AD7DB70FEEF2}" presName="sibTrans" presStyleCnt="0"/>
      <dgm:spPr/>
    </dgm:pt>
    <dgm:pt modelId="{62CFD409-EEF3-452B-95FC-BED485599718}" type="pres">
      <dgm:prSet presAssocID="{80078FE0-A3B4-4CE0-9532-84752C65A5EA}" presName="textNode" presStyleLbl="node1" presStyleIdx="3" presStyleCnt="5">
        <dgm:presLayoutVars>
          <dgm:bulletEnabled val="1"/>
        </dgm:presLayoutVars>
      </dgm:prSet>
      <dgm:spPr/>
      <dgm:t>
        <a:bodyPr/>
        <a:lstStyle/>
        <a:p>
          <a:endParaRPr lang="zh-CN" altLang="en-US"/>
        </a:p>
      </dgm:t>
    </dgm:pt>
    <dgm:pt modelId="{3779C708-CD23-4DCF-9A41-B00F14B9BC0D}" type="pres">
      <dgm:prSet presAssocID="{334400FA-73DB-4116-AC25-4241D85ADCBE}" presName="sibTrans" presStyleCnt="0"/>
      <dgm:spPr/>
    </dgm:pt>
    <dgm:pt modelId="{CD7D0C5E-4CFD-4B70-BE9F-C2F05295165A}" type="pres">
      <dgm:prSet presAssocID="{345F60E0-B924-4B25-AB4D-38DE80C652C9}" presName="textNode" presStyleLbl="node1" presStyleIdx="4" presStyleCnt="5">
        <dgm:presLayoutVars>
          <dgm:bulletEnabled val="1"/>
        </dgm:presLayoutVars>
      </dgm:prSet>
      <dgm:spPr/>
      <dgm:t>
        <a:bodyPr/>
        <a:lstStyle/>
        <a:p>
          <a:endParaRPr lang="zh-CN" altLang="en-US"/>
        </a:p>
      </dgm:t>
    </dgm:pt>
  </dgm:ptLst>
  <dgm:cxnLst>
    <dgm:cxn modelId="{7DB8C473-D77F-4481-A607-9D175F753EB5}" srcId="{F055F733-42F6-4E5E-B237-7129D32E5427}" destId="{345F60E0-B924-4B25-AB4D-38DE80C652C9}" srcOrd="4" destOrd="0" parTransId="{B8F611B7-2239-4430-80C5-12B2E55C2E7A}" sibTransId="{3F176223-E313-4667-AABF-7DF11398E4D2}"/>
    <dgm:cxn modelId="{DDD74EC3-DD9D-4CC9-A855-9DCC0B369392}" type="presOf" srcId="{6BD3722E-0C85-4205-BFA2-40C831612706}" destId="{CD9C44EC-5119-4386-8E25-F636884E0B4A}" srcOrd="0" destOrd="0" presId="urn:microsoft.com/office/officeart/2005/8/layout/hProcess9"/>
    <dgm:cxn modelId="{385AAAD0-0074-4120-A951-D88C20367071}" type="presOf" srcId="{345F60E0-B924-4B25-AB4D-38DE80C652C9}" destId="{CD7D0C5E-4CFD-4B70-BE9F-C2F05295165A}" srcOrd="0" destOrd="0" presId="urn:microsoft.com/office/officeart/2005/8/layout/hProcess9"/>
    <dgm:cxn modelId="{81BB9DEE-2B71-46B2-8C6D-B9CD8104583B}" type="presOf" srcId="{66A3E625-151B-4781-9B44-2E03589B84C1}" destId="{567AC296-2784-4988-9109-95066317F926}" srcOrd="0" destOrd="0" presId="urn:microsoft.com/office/officeart/2005/8/layout/hProcess9"/>
    <dgm:cxn modelId="{223793C6-784A-4DF7-A867-DDEC1CB54E1F}" type="presOf" srcId="{80078FE0-A3B4-4CE0-9532-84752C65A5EA}" destId="{62CFD409-EEF3-452B-95FC-BED485599718}" srcOrd="0" destOrd="0" presId="urn:microsoft.com/office/officeart/2005/8/layout/hProcess9"/>
    <dgm:cxn modelId="{89524D48-4F2A-4446-8911-9E95430C4ED4}" srcId="{F055F733-42F6-4E5E-B237-7129D32E5427}" destId="{6BD3722E-0C85-4205-BFA2-40C831612706}" srcOrd="0" destOrd="0" parTransId="{AE2155F6-F1FD-4A81-B0C7-60438D87162E}" sibTransId="{B6F658B7-B592-4BAD-B448-32DF4BBA9B31}"/>
    <dgm:cxn modelId="{038FFE18-A9E3-4064-816B-2CBFAEBCE075}" srcId="{F055F733-42F6-4E5E-B237-7129D32E5427}" destId="{80078FE0-A3B4-4CE0-9532-84752C65A5EA}" srcOrd="3" destOrd="0" parTransId="{3C584128-1ECB-4222-8C3A-64A03BD2DB6B}" sibTransId="{334400FA-73DB-4116-AC25-4241D85ADCBE}"/>
    <dgm:cxn modelId="{B7E61F9A-FC64-4582-B193-4D9F8AD6F4D2}" srcId="{F055F733-42F6-4E5E-B237-7129D32E5427}" destId="{66A3E625-151B-4781-9B44-2E03589B84C1}" srcOrd="1" destOrd="0" parTransId="{5B990EDD-1D17-4B44-A5AC-697B2C2BC824}" sibTransId="{D9C6FD6C-2733-4002-BE3E-1CDB26D5355B}"/>
    <dgm:cxn modelId="{FBDEC2F7-7ACD-4A01-81AF-20385B8CD8AA}" type="presOf" srcId="{3AF27EFB-D585-4D87-A0C0-9CB65869475D}" destId="{E4E283DB-574E-482F-B684-3CEC94CDB1DB}" srcOrd="0" destOrd="0" presId="urn:microsoft.com/office/officeart/2005/8/layout/hProcess9"/>
    <dgm:cxn modelId="{47BF0AA6-7E3A-4B6F-9E1B-A466B87BB730}" type="presOf" srcId="{F055F733-42F6-4E5E-B237-7129D32E5427}" destId="{8BB54FA1-E747-4584-86ED-53306E00F82A}" srcOrd="0" destOrd="0" presId="urn:microsoft.com/office/officeart/2005/8/layout/hProcess9"/>
    <dgm:cxn modelId="{1E0D6499-4303-475D-929E-3D4623AA744B}" srcId="{F055F733-42F6-4E5E-B237-7129D32E5427}" destId="{3AF27EFB-D585-4D87-A0C0-9CB65869475D}" srcOrd="2" destOrd="0" parTransId="{D5F4BCF1-CB9E-4200-BA2F-71D23AF6FF3C}" sibTransId="{6EC1C3A9-A112-43CF-9843-AD7DB70FEEF2}"/>
    <dgm:cxn modelId="{EB3CA42B-2B1A-4476-8474-061147B72618}" type="presParOf" srcId="{8BB54FA1-E747-4584-86ED-53306E00F82A}" destId="{FD59B55A-A7A1-42BA-921F-6FA679C16C55}" srcOrd="0" destOrd="0" presId="urn:microsoft.com/office/officeart/2005/8/layout/hProcess9"/>
    <dgm:cxn modelId="{4D256E61-ECC3-4981-9CF4-2E5917FB34B5}" type="presParOf" srcId="{8BB54FA1-E747-4584-86ED-53306E00F82A}" destId="{524B81C4-1386-4F30-AE33-A6213FB66337}" srcOrd="1" destOrd="0" presId="urn:microsoft.com/office/officeart/2005/8/layout/hProcess9"/>
    <dgm:cxn modelId="{B83BA443-25E3-4C32-BCC1-4CD98D0593C6}" type="presParOf" srcId="{524B81C4-1386-4F30-AE33-A6213FB66337}" destId="{CD9C44EC-5119-4386-8E25-F636884E0B4A}" srcOrd="0" destOrd="0" presId="urn:microsoft.com/office/officeart/2005/8/layout/hProcess9"/>
    <dgm:cxn modelId="{CCF12606-F07C-4DE2-9FA2-43C4EC2B9DEC}" type="presParOf" srcId="{524B81C4-1386-4F30-AE33-A6213FB66337}" destId="{33737EF1-AFA0-4776-919E-5B67487DD9D9}" srcOrd="1" destOrd="0" presId="urn:microsoft.com/office/officeart/2005/8/layout/hProcess9"/>
    <dgm:cxn modelId="{0715CF93-5BC0-4696-A13E-E7380EB41467}" type="presParOf" srcId="{524B81C4-1386-4F30-AE33-A6213FB66337}" destId="{567AC296-2784-4988-9109-95066317F926}" srcOrd="2" destOrd="0" presId="urn:microsoft.com/office/officeart/2005/8/layout/hProcess9"/>
    <dgm:cxn modelId="{DE882045-BE73-4052-B15F-882C09857C1E}" type="presParOf" srcId="{524B81C4-1386-4F30-AE33-A6213FB66337}" destId="{9E62C75B-BC1A-41F0-BEF0-35B5BDD83812}" srcOrd="3" destOrd="0" presId="urn:microsoft.com/office/officeart/2005/8/layout/hProcess9"/>
    <dgm:cxn modelId="{B72F16AB-B1B6-400B-8D26-7A6287E0CD4E}" type="presParOf" srcId="{524B81C4-1386-4F30-AE33-A6213FB66337}" destId="{E4E283DB-574E-482F-B684-3CEC94CDB1DB}" srcOrd="4" destOrd="0" presId="urn:microsoft.com/office/officeart/2005/8/layout/hProcess9"/>
    <dgm:cxn modelId="{8A74A869-41FB-4F53-8845-A90F365E0D7C}" type="presParOf" srcId="{524B81C4-1386-4F30-AE33-A6213FB66337}" destId="{EE43874E-F9E6-4227-9D7A-A4FB8D497BC6}" srcOrd="5" destOrd="0" presId="urn:microsoft.com/office/officeart/2005/8/layout/hProcess9"/>
    <dgm:cxn modelId="{B4CFE257-7D5F-413D-BECB-A890A1233255}" type="presParOf" srcId="{524B81C4-1386-4F30-AE33-A6213FB66337}" destId="{62CFD409-EEF3-452B-95FC-BED485599718}" srcOrd="6" destOrd="0" presId="urn:microsoft.com/office/officeart/2005/8/layout/hProcess9"/>
    <dgm:cxn modelId="{0327EACF-AFBD-4129-9B64-6A9612D52D07}" type="presParOf" srcId="{524B81C4-1386-4F30-AE33-A6213FB66337}" destId="{3779C708-CD23-4DCF-9A41-B00F14B9BC0D}" srcOrd="7" destOrd="0" presId="urn:microsoft.com/office/officeart/2005/8/layout/hProcess9"/>
    <dgm:cxn modelId="{2172F824-F4E1-4724-8445-78110591368D}" type="presParOf" srcId="{524B81C4-1386-4F30-AE33-A6213FB66337}" destId="{CD7D0C5E-4CFD-4B70-BE9F-C2F05295165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55F733-42F6-4E5E-B237-7129D32E5427}" type="doc">
      <dgm:prSet loTypeId="urn:microsoft.com/office/officeart/2005/8/layout/hProcess9" loCatId="process" qsTypeId="urn:microsoft.com/office/officeart/2005/8/quickstyle/simple1" qsCatId="simple" csTypeId="urn:microsoft.com/office/officeart/2005/8/colors/accent2_5" csCatId="accent2"/>
      <dgm:spPr/>
      <dgm:t>
        <a:bodyPr/>
        <a:lstStyle/>
        <a:p>
          <a:endParaRPr lang="zh-CN" altLang="en-US"/>
        </a:p>
      </dgm:t>
    </dgm:pt>
    <dgm:pt modelId="{6BD3722E-0C85-4205-BFA2-40C831612706}">
      <dgm:prSet/>
      <dgm:spPr/>
      <dgm:t>
        <a:bodyPr/>
        <a:lstStyle/>
        <a:p>
          <a:pPr rtl="0"/>
          <a:r>
            <a:rPr lang="zh-CN" smtClean="0"/>
            <a:t>任务确定</a:t>
          </a:r>
          <a:endParaRPr lang="zh-CN"/>
        </a:p>
      </dgm:t>
    </dgm:pt>
    <dgm:pt modelId="{AE2155F6-F1FD-4A81-B0C7-60438D87162E}" type="parTrans" cxnId="{89524D48-4F2A-4446-8911-9E95430C4ED4}">
      <dgm:prSet/>
      <dgm:spPr/>
      <dgm:t>
        <a:bodyPr/>
        <a:lstStyle/>
        <a:p>
          <a:endParaRPr lang="zh-CN" altLang="en-US"/>
        </a:p>
      </dgm:t>
    </dgm:pt>
    <dgm:pt modelId="{B6F658B7-B592-4BAD-B448-32DF4BBA9B31}" type="sibTrans" cxnId="{89524D48-4F2A-4446-8911-9E95430C4ED4}">
      <dgm:prSet/>
      <dgm:spPr/>
      <dgm:t>
        <a:bodyPr/>
        <a:lstStyle/>
        <a:p>
          <a:endParaRPr lang="zh-CN" altLang="en-US"/>
        </a:p>
      </dgm:t>
    </dgm:pt>
    <dgm:pt modelId="{66A3E625-151B-4781-9B44-2E03589B84C1}">
      <dgm:prSet/>
      <dgm:spPr/>
      <dgm:t>
        <a:bodyPr/>
        <a:lstStyle/>
        <a:p>
          <a:pPr rtl="0"/>
          <a:r>
            <a:rPr lang="zh-CN" smtClean="0"/>
            <a:t>优先级确定</a:t>
          </a:r>
          <a:endParaRPr lang="zh-CN"/>
        </a:p>
      </dgm:t>
    </dgm:pt>
    <dgm:pt modelId="{5B990EDD-1D17-4B44-A5AC-697B2C2BC824}" type="parTrans" cxnId="{B7E61F9A-FC64-4582-B193-4D9F8AD6F4D2}">
      <dgm:prSet/>
      <dgm:spPr/>
      <dgm:t>
        <a:bodyPr/>
        <a:lstStyle/>
        <a:p>
          <a:endParaRPr lang="zh-CN" altLang="en-US"/>
        </a:p>
      </dgm:t>
    </dgm:pt>
    <dgm:pt modelId="{D9C6FD6C-2733-4002-BE3E-1CDB26D5355B}" type="sibTrans" cxnId="{B7E61F9A-FC64-4582-B193-4D9F8AD6F4D2}">
      <dgm:prSet/>
      <dgm:spPr/>
      <dgm:t>
        <a:bodyPr/>
        <a:lstStyle/>
        <a:p>
          <a:endParaRPr lang="zh-CN" altLang="en-US"/>
        </a:p>
      </dgm:t>
    </dgm:pt>
    <dgm:pt modelId="{3AF27EFB-D585-4D87-A0C0-9CB65869475D}">
      <dgm:prSet/>
      <dgm:spPr/>
      <dgm:t>
        <a:bodyPr/>
        <a:lstStyle/>
        <a:p>
          <a:pPr rtl="0"/>
          <a:r>
            <a:rPr lang="zh-CN" smtClean="0"/>
            <a:t>人员分工</a:t>
          </a:r>
          <a:endParaRPr lang="zh-CN"/>
        </a:p>
      </dgm:t>
    </dgm:pt>
    <dgm:pt modelId="{D5F4BCF1-CB9E-4200-BA2F-71D23AF6FF3C}" type="parTrans" cxnId="{1E0D6499-4303-475D-929E-3D4623AA744B}">
      <dgm:prSet/>
      <dgm:spPr/>
      <dgm:t>
        <a:bodyPr/>
        <a:lstStyle/>
        <a:p>
          <a:endParaRPr lang="zh-CN" altLang="en-US"/>
        </a:p>
      </dgm:t>
    </dgm:pt>
    <dgm:pt modelId="{6EC1C3A9-A112-43CF-9843-AD7DB70FEEF2}" type="sibTrans" cxnId="{1E0D6499-4303-475D-929E-3D4623AA744B}">
      <dgm:prSet/>
      <dgm:spPr/>
      <dgm:t>
        <a:bodyPr/>
        <a:lstStyle/>
        <a:p>
          <a:endParaRPr lang="zh-CN" altLang="en-US"/>
        </a:p>
      </dgm:t>
    </dgm:pt>
    <dgm:pt modelId="{80078FE0-A3B4-4CE0-9532-84752C65A5EA}">
      <dgm:prSet/>
      <dgm:spPr/>
      <dgm:t>
        <a:bodyPr/>
        <a:lstStyle/>
        <a:p>
          <a:pPr rtl="0"/>
          <a:r>
            <a:rPr lang="zh-CN" smtClean="0"/>
            <a:t>时间估算</a:t>
          </a:r>
          <a:endParaRPr lang="zh-CN"/>
        </a:p>
      </dgm:t>
    </dgm:pt>
    <dgm:pt modelId="{3C584128-1ECB-4222-8C3A-64A03BD2DB6B}" type="parTrans" cxnId="{038FFE18-A9E3-4064-816B-2CBFAEBCE075}">
      <dgm:prSet/>
      <dgm:spPr/>
      <dgm:t>
        <a:bodyPr/>
        <a:lstStyle/>
        <a:p>
          <a:endParaRPr lang="zh-CN" altLang="en-US"/>
        </a:p>
      </dgm:t>
    </dgm:pt>
    <dgm:pt modelId="{334400FA-73DB-4116-AC25-4241D85ADCBE}" type="sibTrans" cxnId="{038FFE18-A9E3-4064-816B-2CBFAEBCE075}">
      <dgm:prSet/>
      <dgm:spPr/>
      <dgm:t>
        <a:bodyPr/>
        <a:lstStyle/>
        <a:p>
          <a:endParaRPr lang="zh-CN" altLang="en-US"/>
        </a:p>
      </dgm:t>
    </dgm:pt>
    <dgm:pt modelId="{345F60E0-B924-4B25-AB4D-38DE80C652C9}">
      <dgm:prSet/>
      <dgm:spPr/>
      <dgm:t>
        <a:bodyPr/>
        <a:lstStyle/>
        <a:p>
          <a:pPr rtl="0"/>
          <a:r>
            <a:rPr lang="zh-CN" smtClean="0"/>
            <a:t>时间控制</a:t>
          </a:r>
          <a:endParaRPr lang="zh-CN"/>
        </a:p>
      </dgm:t>
    </dgm:pt>
    <dgm:pt modelId="{B8F611B7-2239-4430-80C5-12B2E55C2E7A}" type="parTrans" cxnId="{7DB8C473-D77F-4481-A607-9D175F753EB5}">
      <dgm:prSet/>
      <dgm:spPr/>
      <dgm:t>
        <a:bodyPr/>
        <a:lstStyle/>
        <a:p>
          <a:endParaRPr lang="zh-CN" altLang="en-US"/>
        </a:p>
      </dgm:t>
    </dgm:pt>
    <dgm:pt modelId="{3F176223-E313-4667-AABF-7DF11398E4D2}" type="sibTrans" cxnId="{7DB8C473-D77F-4481-A607-9D175F753EB5}">
      <dgm:prSet/>
      <dgm:spPr/>
      <dgm:t>
        <a:bodyPr/>
        <a:lstStyle/>
        <a:p>
          <a:endParaRPr lang="zh-CN" altLang="en-US"/>
        </a:p>
      </dgm:t>
    </dgm:pt>
    <dgm:pt modelId="{8BB54FA1-E747-4584-86ED-53306E00F82A}" type="pres">
      <dgm:prSet presAssocID="{F055F733-42F6-4E5E-B237-7129D32E5427}" presName="CompostProcess" presStyleCnt="0">
        <dgm:presLayoutVars>
          <dgm:dir/>
          <dgm:resizeHandles val="exact"/>
        </dgm:presLayoutVars>
      </dgm:prSet>
      <dgm:spPr/>
      <dgm:t>
        <a:bodyPr/>
        <a:lstStyle/>
        <a:p>
          <a:endParaRPr lang="zh-CN" altLang="en-US"/>
        </a:p>
      </dgm:t>
    </dgm:pt>
    <dgm:pt modelId="{FD59B55A-A7A1-42BA-921F-6FA679C16C55}" type="pres">
      <dgm:prSet presAssocID="{F055F733-42F6-4E5E-B237-7129D32E5427}" presName="arrow" presStyleLbl="bgShp" presStyleIdx="0" presStyleCnt="1"/>
      <dgm:spPr/>
    </dgm:pt>
    <dgm:pt modelId="{524B81C4-1386-4F30-AE33-A6213FB66337}" type="pres">
      <dgm:prSet presAssocID="{F055F733-42F6-4E5E-B237-7129D32E5427}" presName="linearProcess" presStyleCnt="0"/>
      <dgm:spPr/>
    </dgm:pt>
    <dgm:pt modelId="{CD9C44EC-5119-4386-8E25-F636884E0B4A}" type="pres">
      <dgm:prSet presAssocID="{6BD3722E-0C85-4205-BFA2-40C831612706}" presName="textNode" presStyleLbl="node1" presStyleIdx="0" presStyleCnt="5">
        <dgm:presLayoutVars>
          <dgm:bulletEnabled val="1"/>
        </dgm:presLayoutVars>
      </dgm:prSet>
      <dgm:spPr/>
      <dgm:t>
        <a:bodyPr/>
        <a:lstStyle/>
        <a:p>
          <a:endParaRPr lang="zh-CN" altLang="en-US"/>
        </a:p>
      </dgm:t>
    </dgm:pt>
    <dgm:pt modelId="{33737EF1-AFA0-4776-919E-5B67487DD9D9}" type="pres">
      <dgm:prSet presAssocID="{B6F658B7-B592-4BAD-B448-32DF4BBA9B31}" presName="sibTrans" presStyleCnt="0"/>
      <dgm:spPr/>
    </dgm:pt>
    <dgm:pt modelId="{567AC296-2784-4988-9109-95066317F926}" type="pres">
      <dgm:prSet presAssocID="{66A3E625-151B-4781-9B44-2E03589B84C1}" presName="textNode" presStyleLbl="node1" presStyleIdx="1" presStyleCnt="5">
        <dgm:presLayoutVars>
          <dgm:bulletEnabled val="1"/>
        </dgm:presLayoutVars>
      </dgm:prSet>
      <dgm:spPr/>
      <dgm:t>
        <a:bodyPr/>
        <a:lstStyle/>
        <a:p>
          <a:endParaRPr lang="zh-CN" altLang="en-US"/>
        </a:p>
      </dgm:t>
    </dgm:pt>
    <dgm:pt modelId="{9E62C75B-BC1A-41F0-BEF0-35B5BDD83812}" type="pres">
      <dgm:prSet presAssocID="{D9C6FD6C-2733-4002-BE3E-1CDB26D5355B}" presName="sibTrans" presStyleCnt="0"/>
      <dgm:spPr/>
    </dgm:pt>
    <dgm:pt modelId="{E4E283DB-574E-482F-B684-3CEC94CDB1DB}" type="pres">
      <dgm:prSet presAssocID="{3AF27EFB-D585-4D87-A0C0-9CB65869475D}" presName="textNode" presStyleLbl="node1" presStyleIdx="2" presStyleCnt="5">
        <dgm:presLayoutVars>
          <dgm:bulletEnabled val="1"/>
        </dgm:presLayoutVars>
      </dgm:prSet>
      <dgm:spPr/>
      <dgm:t>
        <a:bodyPr/>
        <a:lstStyle/>
        <a:p>
          <a:endParaRPr lang="zh-CN" altLang="en-US"/>
        </a:p>
      </dgm:t>
    </dgm:pt>
    <dgm:pt modelId="{EE43874E-F9E6-4227-9D7A-A4FB8D497BC6}" type="pres">
      <dgm:prSet presAssocID="{6EC1C3A9-A112-43CF-9843-AD7DB70FEEF2}" presName="sibTrans" presStyleCnt="0"/>
      <dgm:spPr/>
    </dgm:pt>
    <dgm:pt modelId="{62CFD409-EEF3-452B-95FC-BED485599718}" type="pres">
      <dgm:prSet presAssocID="{80078FE0-A3B4-4CE0-9532-84752C65A5EA}" presName="textNode" presStyleLbl="node1" presStyleIdx="3" presStyleCnt="5">
        <dgm:presLayoutVars>
          <dgm:bulletEnabled val="1"/>
        </dgm:presLayoutVars>
      </dgm:prSet>
      <dgm:spPr/>
      <dgm:t>
        <a:bodyPr/>
        <a:lstStyle/>
        <a:p>
          <a:endParaRPr lang="zh-CN" altLang="en-US"/>
        </a:p>
      </dgm:t>
    </dgm:pt>
    <dgm:pt modelId="{3779C708-CD23-4DCF-9A41-B00F14B9BC0D}" type="pres">
      <dgm:prSet presAssocID="{334400FA-73DB-4116-AC25-4241D85ADCBE}" presName="sibTrans" presStyleCnt="0"/>
      <dgm:spPr/>
    </dgm:pt>
    <dgm:pt modelId="{CD7D0C5E-4CFD-4B70-BE9F-C2F05295165A}" type="pres">
      <dgm:prSet presAssocID="{345F60E0-B924-4B25-AB4D-38DE80C652C9}" presName="textNode" presStyleLbl="node1" presStyleIdx="4" presStyleCnt="5">
        <dgm:presLayoutVars>
          <dgm:bulletEnabled val="1"/>
        </dgm:presLayoutVars>
      </dgm:prSet>
      <dgm:spPr/>
      <dgm:t>
        <a:bodyPr/>
        <a:lstStyle/>
        <a:p>
          <a:endParaRPr lang="zh-CN" altLang="en-US"/>
        </a:p>
      </dgm:t>
    </dgm:pt>
  </dgm:ptLst>
  <dgm:cxnLst>
    <dgm:cxn modelId="{79C5555E-F902-48D1-8D58-DF02BA1B7F5B}" type="presOf" srcId="{66A3E625-151B-4781-9B44-2E03589B84C1}" destId="{567AC296-2784-4988-9109-95066317F926}" srcOrd="0" destOrd="0" presId="urn:microsoft.com/office/officeart/2005/8/layout/hProcess9"/>
    <dgm:cxn modelId="{89524D48-4F2A-4446-8911-9E95430C4ED4}" srcId="{F055F733-42F6-4E5E-B237-7129D32E5427}" destId="{6BD3722E-0C85-4205-BFA2-40C831612706}" srcOrd="0" destOrd="0" parTransId="{AE2155F6-F1FD-4A81-B0C7-60438D87162E}" sibTransId="{B6F658B7-B592-4BAD-B448-32DF4BBA9B31}"/>
    <dgm:cxn modelId="{A86CB5A7-9BA7-4E6E-89C5-47E350FCAA26}" type="presOf" srcId="{F055F733-42F6-4E5E-B237-7129D32E5427}" destId="{8BB54FA1-E747-4584-86ED-53306E00F82A}" srcOrd="0" destOrd="0" presId="urn:microsoft.com/office/officeart/2005/8/layout/hProcess9"/>
    <dgm:cxn modelId="{E9DB1B40-C872-455F-B714-C5BFA3FF1333}" type="presOf" srcId="{345F60E0-B924-4B25-AB4D-38DE80C652C9}" destId="{CD7D0C5E-4CFD-4B70-BE9F-C2F05295165A}" srcOrd="0" destOrd="0" presId="urn:microsoft.com/office/officeart/2005/8/layout/hProcess9"/>
    <dgm:cxn modelId="{17C70463-A0D2-46DB-A4AE-149CB2C51A78}" type="presOf" srcId="{3AF27EFB-D585-4D87-A0C0-9CB65869475D}" destId="{E4E283DB-574E-482F-B684-3CEC94CDB1DB}" srcOrd="0" destOrd="0" presId="urn:microsoft.com/office/officeart/2005/8/layout/hProcess9"/>
    <dgm:cxn modelId="{7DB8C473-D77F-4481-A607-9D175F753EB5}" srcId="{F055F733-42F6-4E5E-B237-7129D32E5427}" destId="{345F60E0-B924-4B25-AB4D-38DE80C652C9}" srcOrd="4" destOrd="0" parTransId="{B8F611B7-2239-4430-80C5-12B2E55C2E7A}" sibTransId="{3F176223-E313-4667-AABF-7DF11398E4D2}"/>
    <dgm:cxn modelId="{038FFE18-A9E3-4064-816B-2CBFAEBCE075}" srcId="{F055F733-42F6-4E5E-B237-7129D32E5427}" destId="{80078FE0-A3B4-4CE0-9532-84752C65A5EA}" srcOrd="3" destOrd="0" parTransId="{3C584128-1ECB-4222-8C3A-64A03BD2DB6B}" sibTransId="{334400FA-73DB-4116-AC25-4241D85ADCBE}"/>
    <dgm:cxn modelId="{B7E61F9A-FC64-4582-B193-4D9F8AD6F4D2}" srcId="{F055F733-42F6-4E5E-B237-7129D32E5427}" destId="{66A3E625-151B-4781-9B44-2E03589B84C1}" srcOrd="1" destOrd="0" parTransId="{5B990EDD-1D17-4B44-A5AC-697B2C2BC824}" sibTransId="{D9C6FD6C-2733-4002-BE3E-1CDB26D5355B}"/>
    <dgm:cxn modelId="{1E0D6499-4303-475D-929E-3D4623AA744B}" srcId="{F055F733-42F6-4E5E-B237-7129D32E5427}" destId="{3AF27EFB-D585-4D87-A0C0-9CB65869475D}" srcOrd="2" destOrd="0" parTransId="{D5F4BCF1-CB9E-4200-BA2F-71D23AF6FF3C}" sibTransId="{6EC1C3A9-A112-43CF-9843-AD7DB70FEEF2}"/>
    <dgm:cxn modelId="{7D296016-8801-40F4-8E53-E61869117822}" type="presOf" srcId="{80078FE0-A3B4-4CE0-9532-84752C65A5EA}" destId="{62CFD409-EEF3-452B-95FC-BED485599718}" srcOrd="0" destOrd="0" presId="urn:microsoft.com/office/officeart/2005/8/layout/hProcess9"/>
    <dgm:cxn modelId="{3E3B2399-CD1C-43EA-B612-BDE769FA0E1B}" type="presOf" srcId="{6BD3722E-0C85-4205-BFA2-40C831612706}" destId="{CD9C44EC-5119-4386-8E25-F636884E0B4A}" srcOrd="0" destOrd="0" presId="urn:microsoft.com/office/officeart/2005/8/layout/hProcess9"/>
    <dgm:cxn modelId="{EAFCA3FC-B4E6-42A6-8B5C-5255EDEFF182}" type="presParOf" srcId="{8BB54FA1-E747-4584-86ED-53306E00F82A}" destId="{FD59B55A-A7A1-42BA-921F-6FA679C16C55}" srcOrd="0" destOrd="0" presId="urn:microsoft.com/office/officeart/2005/8/layout/hProcess9"/>
    <dgm:cxn modelId="{7301D2AA-AEA3-44EB-AAE7-D61215BDB607}" type="presParOf" srcId="{8BB54FA1-E747-4584-86ED-53306E00F82A}" destId="{524B81C4-1386-4F30-AE33-A6213FB66337}" srcOrd="1" destOrd="0" presId="urn:microsoft.com/office/officeart/2005/8/layout/hProcess9"/>
    <dgm:cxn modelId="{AE7532CE-F9C7-4662-B9DC-1867AD1E8AF9}" type="presParOf" srcId="{524B81C4-1386-4F30-AE33-A6213FB66337}" destId="{CD9C44EC-5119-4386-8E25-F636884E0B4A}" srcOrd="0" destOrd="0" presId="urn:microsoft.com/office/officeart/2005/8/layout/hProcess9"/>
    <dgm:cxn modelId="{FFF76D1D-6EBE-4392-BEAA-7A4117E9CDBE}" type="presParOf" srcId="{524B81C4-1386-4F30-AE33-A6213FB66337}" destId="{33737EF1-AFA0-4776-919E-5B67487DD9D9}" srcOrd="1" destOrd="0" presId="urn:microsoft.com/office/officeart/2005/8/layout/hProcess9"/>
    <dgm:cxn modelId="{28146190-24A0-4F42-9B26-38A5058695D6}" type="presParOf" srcId="{524B81C4-1386-4F30-AE33-A6213FB66337}" destId="{567AC296-2784-4988-9109-95066317F926}" srcOrd="2" destOrd="0" presId="urn:microsoft.com/office/officeart/2005/8/layout/hProcess9"/>
    <dgm:cxn modelId="{B91D4BE5-3C54-438E-B3DE-BA517AB30A82}" type="presParOf" srcId="{524B81C4-1386-4F30-AE33-A6213FB66337}" destId="{9E62C75B-BC1A-41F0-BEF0-35B5BDD83812}" srcOrd="3" destOrd="0" presId="urn:microsoft.com/office/officeart/2005/8/layout/hProcess9"/>
    <dgm:cxn modelId="{88C1E028-E502-470B-8E27-990A10C84198}" type="presParOf" srcId="{524B81C4-1386-4F30-AE33-A6213FB66337}" destId="{E4E283DB-574E-482F-B684-3CEC94CDB1DB}" srcOrd="4" destOrd="0" presId="urn:microsoft.com/office/officeart/2005/8/layout/hProcess9"/>
    <dgm:cxn modelId="{91B3B773-03CC-468E-A547-6438BDBE1271}" type="presParOf" srcId="{524B81C4-1386-4F30-AE33-A6213FB66337}" destId="{EE43874E-F9E6-4227-9D7A-A4FB8D497BC6}" srcOrd="5" destOrd="0" presId="urn:microsoft.com/office/officeart/2005/8/layout/hProcess9"/>
    <dgm:cxn modelId="{90DD61CB-778B-4CD7-899A-382BEF651323}" type="presParOf" srcId="{524B81C4-1386-4F30-AE33-A6213FB66337}" destId="{62CFD409-EEF3-452B-95FC-BED485599718}" srcOrd="6" destOrd="0" presId="urn:microsoft.com/office/officeart/2005/8/layout/hProcess9"/>
    <dgm:cxn modelId="{F4D14BEF-C42C-4926-A0A8-9EF9310568FC}" type="presParOf" srcId="{524B81C4-1386-4F30-AE33-A6213FB66337}" destId="{3779C708-CD23-4DCF-9A41-B00F14B9BC0D}" srcOrd="7" destOrd="0" presId="urn:microsoft.com/office/officeart/2005/8/layout/hProcess9"/>
    <dgm:cxn modelId="{D1B19477-DABE-426C-BDE3-8B2DBC0465BD}" type="presParOf" srcId="{524B81C4-1386-4F30-AE33-A6213FB66337}" destId="{CD7D0C5E-4CFD-4B70-BE9F-C2F05295165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C7DF59-D71B-4050-BE40-7B263A11C854}"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zh-CN" altLang="en-US"/>
        </a:p>
      </dgm:t>
    </dgm:pt>
    <dgm:pt modelId="{64EC8214-9D32-4BCE-A9CE-67AA40FF5D80}">
      <dgm:prSet custT="1"/>
      <dgm:spPr/>
      <dgm:t>
        <a:bodyPr/>
        <a:lstStyle/>
        <a:p>
          <a:pPr rtl="0"/>
          <a:r>
            <a:rPr lang="zh-CN" altLang="en-US" sz="3200" b="1" dirty="0" smtClean="0"/>
            <a:t>优点：</a:t>
          </a:r>
          <a:endParaRPr lang="zh-CN" altLang="en-US" sz="3200" dirty="0"/>
        </a:p>
      </dgm:t>
    </dgm:pt>
    <dgm:pt modelId="{3ACECA4A-BD8B-4E93-9E03-DCEDDF2601A1}" type="parTrans" cxnId="{D73B95E6-2248-4906-84C9-A501E533B6C5}">
      <dgm:prSet/>
      <dgm:spPr/>
      <dgm:t>
        <a:bodyPr/>
        <a:lstStyle/>
        <a:p>
          <a:endParaRPr lang="zh-CN" altLang="en-US"/>
        </a:p>
      </dgm:t>
    </dgm:pt>
    <dgm:pt modelId="{60E1BB2F-B9D4-4608-8D14-2A022EE94E91}" type="sibTrans" cxnId="{D73B95E6-2248-4906-84C9-A501E533B6C5}">
      <dgm:prSet/>
      <dgm:spPr/>
      <dgm:t>
        <a:bodyPr/>
        <a:lstStyle/>
        <a:p>
          <a:endParaRPr lang="zh-CN" altLang="en-US"/>
        </a:p>
      </dgm:t>
    </dgm:pt>
    <dgm:pt modelId="{8A66067E-7E9A-4ADA-AAA1-3BA11F9D890E}">
      <dgm:prSet/>
      <dgm:spPr/>
      <dgm:t>
        <a:bodyPr/>
        <a:lstStyle/>
        <a:p>
          <a:pPr rtl="0"/>
          <a:r>
            <a:rPr lang="en-US" dirty="0" smtClean="0"/>
            <a:t>1.</a:t>
          </a:r>
          <a:r>
            <a:rPr lang="zh-CN" dirty="0" smtClean="0"/>
            <a:t>团队管理明确，项目开发得到保障</a:t>
          </a:r>
          <a:endParaRPr lang="zh-CN" dirty="0"/>
        </a:p>
      </dgm:t>
    </dgm:pt>
    <dgm:pt modelId="{D33BDA0D-D1F8-4820-AD3C-A47D895429D8}" type="parTrans" cxnId="{F1CA6DEC-5C32-4CE6-91D4-2ECA4B72E192}">
      <dgm:prSet/>
      <dgm:spPr/>
      <dgm:t>
        <a:bodyPr/>
        <a:lstStyle/>
        <a:p>
          <a:endParaRPr lang="zh-CN" altLang="en-US"/>
        </a:p>
      </dgm:t>
    </dgm:pt>
    <dgm:pt modelId="{34784598-F319-4F45-9B4D-FD982199FFFC}" type="sibTrans" cxnId="{F1CA6DEC-5C32-4CE6-91D4-2ECA4B72E192}">
      <dgm:prSet/>
      <dgm:spPr/>
      <dgm:t>
        <a:bodyPr/>
        <a:lstStyle/>
        <a:p>
          <a:endParaRPr lang="zh-CN" altLang="en-US"/>
        </a:p>
      </dgm:t>
    </dgm:pt>
    <dgm:pt modelId="{65AF2EF4-EFF8-48C7-815C-8C547BF591A0}">
      <dgm:prSet/>
      <dgm:spPr/>
      <dgm:t>
        <a:bodyPr/>
        <a:lstStyle/>
        <a:p>
          <a:pPr rtl="0"/>
          <a:r>
            <a:rPr lang="en-US" smtClean="0"/>
            <a:t>2.</a:t>
          </a:r>
          <a:r>
            <a:rPr lang="zh-CN" smtClean="0"/>
            <a:t>人员分工明确，有利于项目开展</a:t>
          </a:r>
          <a:endParaRPr lang="zh-CN"/>
        </a:p>
      </dgm:t>
    </dgm:pt>
    <dgm:pt modelId="{B2420D0A-E828-4585-AF59-2E734366A9CC}" type="parTrans" cxnId="{9236D9F7-8A75-45AB-8149-0C2E4076AC6D}">
      <dgm:prSet/>
      <dgm:spPr/>
      <dgm:t>
        <a:bodyPr/>
        <a:lstStyle/>
        <a:p>
          <a:endParaRPr lang="zh-CN" altLang="en-US"/>
        </a:p>
      </dgm:t>
    </dgm:pt>
    <dgm:pt modelId="{85771D07-0F89-45BB-B8B4-51721C55AB78}" type="sibTrans" cxnId="{9236D9F7-8A75-45AB-8149-0C2E4076AC6D}">
      <dgm:prSet/>
      <dgm:spPr/>
      <dgm:t>
        <a:bodyPr/>
        <a:lstStyle/>
        <a:p>
          <a:endParaRPr lang="zh-CN" altLang="en-US"/>
        </a:p>
      </dgm:t>
    </dgm:pt>
    <dgm:pt modelId="{FE5F28E6-C419-4CFF-8BB8-8367E07A1E9E}">
      <dgm:prSet/>
      <dgm:spPr/>
      <dgm:t>
        <a:bodyPr/>
        <a:lstStyle/>
        <a:p>
          <a:pPr rtl="0"/>
          <a:r>
            <a:rPr lang="en-US" smtClean="0"/>
            <a:t>3.</a:t>
          </a:r>
          <a:r>
            <a:rPr lang="zh-CN" smtClean="0"/>
            <a:t>项目质量有保证，有明确的跟踪 </a:t>
          </a:r>
          <a:endParaRPr lang="zh-CN"/>
        </a:p>
      </dgm:t>
    </dgm:pt>
    <dgm:pt modelId="{197A06E8-FF1C-4CCE-9408-F9170B28E351}" type="parTrans" cxnId="{A5D2C054-C861-43B9-A926-40B26C80176E}">
      <dgm:prSet/>
      <dgm:spPr/>
      <dgm:t>
        <a:bodyPr/>
        <a:lstStyle/>
        <a:p>
          <a:endParaRPr lang="zh-CN" altLang="en-US"/>
        </a:p>
      </dgm:t>
    </dgm:pt>
    <dgm:pt modelId="{D1FA0602-E3C6-4601-8588-E1C47C5F7799}" type="sibTrans" cxnId="{A5D2C054-C861-43B9-A926-40B26C80176E}">
      <dgm:prSet/>
      <dgm:spPr/>
      <dgm:t>
        <a:bodyPr/>
        <a:lstStyle/>
        <a:p>
          <a:endParaRPr lang="zh-CN" altLang="en-US"/>
        </a:p>
      </dgm:t>
    </dgm:pt>
    <dgm:pt modelId="{61CE126F-E6D4-485A-8A60-CCCA6162F4DE}">
      <dgm:prSet/>
      <dgm:spPr/>
      <dgm:t>
        <a:bodyPr/>
        <a:lstStyle/>
        <a:p>
          <a:pPr rtl="0"/>
          <a:r>
            <a:rPr lang="en-US" dirty="0" smtClean="0"/>
            <a:t>4.</a:t>
          </a:r>
          <a:r>
            <a:rPr lang="zh-CN" dirty="0" smtClean="0"/>
            <a:t>未出现赶工现象</a:t>
          </a:r>
          <a:endParaRPr lang="zh-CN" dirty="0"/>
        </a:p>
      </dgm:t>
    </dgm:pt>
    <dgm:pt modelId="{F0B0AF1A-2487-4CF1-8866-43A407D6F286}" type="parTrans" cxnId="{58D7E0C8-47A5-446C-93D1-7FAE598A557F}">
      <dgm:prSet/>
      <dgm:spPr/>
      <dgm:t>
        <a:bodyPr/>
        <a:lstStyle/>
        <a:p>
          <a:endParaRPr lang="zh-CN" altLang="en-US"/>
        </a:p>
      </dgm:t>
    </dgm:pt>
    <dgm:pt modelId="{A84C6976-CDDD-4A37-BBFB-7599602FF99B}" type="sibTrans" cxnId="{58D7E0C8-47A5-446C-93D1-7FAE598A557F}">
      <dgm:prSet/>
      <dgm:spPr/>
      <dgm:t>
        <a:bodyPr/>
        <a:lstStyle/>
        <a:p>
          <a:endParaRPr lang="zh-CN" altLang="en-US"/>
        </a:p>
      </dgm:t>
    </dgm:pt>
    <dgm:pt modelId="{B8535260-282D-4CE1-9135-44BDEC79D7E2}">
      <dgm:prSet/>
      <dgm:spPr/>
      <dgm:t>
        <a:bodyPr/>
        <a:lstStyle/>
        <a:p>
          <a:pPr rtl="0"/>
          <a:r>
            <a:rPr lang="en-US" dirty="0" smtClean="0"/>
            <a:t>5.</a:t>
          </a:r>
          <a:r>
            <a:rPr lang="zh-CN" dirty="0" smtClean="0"/>
            <a:t>基本完成</a:t>
          </a:r>
          <a:r>
            <a:rPr lang="en-US" dirty="0" smtClean="0"/>
            <a:t>sprint</a:t>
          </a:r>
          <a:r>
            <a:rPr lang="en-US" altLang="zh-CN" dirty="0" smtClean="0"/>
            <a:t>1</a:t>
          </a:r>
          <a:endParaRPr lang="zh-CN" dirty="0"/>
        </a:p>
      </dgm:t>
    </dgm:pt>
    <dgm:pt modelId="{698DD83B-BBCE-4F63-ACFE-C401EECEB541}" type="parTrans" cxnId="{84A7B9B3-E7A8-43BA-BBA1-7EE7484C0336}">
      <dgm:prSet/>
      <dgm:spPr/>
      <dgm:t>
        <a:bodyPr/>
        <a:lstStyle/>
        <a:p>
          <a:endParaRPr lang="zh-CN" altLang="en-US"/>
        </a:p>
      </dgm:t>
    </dgm:pt>
    <dgm:pt modelId="{E42B14E8-890C-4BD8-94D7-FD91D5AFE76D}" type="sibTrans" cxnId="{84A7B9B3-E7A8-43BA-BBA1-7EE7484C0336}">
      <dgm:prSet/>
      <dgm:spPr/>
      <dgm:t>
        <a:bodyPr/>
        <a:lstStyle/>
        <a:p>
          <a:endParaRPr lang="zh-CN" altLang="en-US"/>
        </a:p>
      </dgm:t>
    </dgm:pt>
    <dgm:pt modelId="{2A5BCECB-104D-4B8A-BDFD-361E2C7A6725}">
      <dgm:prSet custT="1"/>
      <dgm:spPr>
        <a:ln>
          <a:solidFill>
            <a:srgbClr val="BBA477"/>
          </a:solidFill>
        </a:ln>
      </dgm:spPr>
      <dgm:t>
        <a:bodyPr/>
        <a:lstStyle/>
        <a:p>
          <a:pPr rtl="0"/>
          <a:r>
            <a:rPr lang="zh-CN" altLang="en-US" sz="3600" b="1" dirty="0" smtClean="0"/>
            <a:t>缺点</a:t>
          </a:r>
          <a:r>
            <a:rPr lang="zh-CN" altLang="en-US" sz="2300" b="1" dirty="0" smtClean="0"/>
            <a:t>：</a:t>
          </a:r>
          <a:endParaRPr lang="zh-CN" altLang="en-US" sz="2300" dirty="0"/>
        </a:p>
      </dgm:t>
    </dgm:pt>
    <dgm:pt modelId="{9EBD9097-7AF6-4F55-9132-C8C170167C57}" type="parTrans" cxnId="{C51F9AEE-251F-4EEA-9A81-2D3CC6B28E13}">
      <dgm:prSet/>
      <dgm:spPr/>
      <dgm:t>
        <a:bodyPr/>
        <a:lstStyle/>
        <a:p>
          <a:endParaRPr lang="zh-CN" altLang="en-US"/>
        </a:p>
      </dgm:t>
    </dgm:pt>
    <dgm:pt modelId="{08E0CEE7-5D08-4A06-B52C-F43831FABD4A}" type="sibTrans" cxnId="{C51F9AEE-251F-4EEA-9A81-2D3CC6B28E13}">
      <dgm:prSet/>
      <dgm:spPr/>
      <dgm:t>
        <a:bodyPr/>
        <a:lstStyle/>
        <a:p>
          <a:endParaRPr lang="zh-CN" altLang="en-US"/>
        </a:p>
      </dgm:t>
    </dgm:pt>
    <dgm:pt modelId="{52F94E1E-C46E-45AF-A6DE-8D4256C01A7C}">
      <dgm:prSet/>
      <dgm:spPr/>
      <dgm:t>
        <a:bodyPr/>
        <a:lstStyle/>
        <a:p>
          <a:pPr rtl="0"/>
          <a:r>
            <a:rPr lang="en-US" dirty="0" smtClean="0"/>
            <a:t>1.</a:t>
          </a:r>
          <a:r>
            <a:rPr lang="zh-CN" dirty="0" smtClean="0"/>
            <a:t>开会人员</a:t>
          </a:r>
          <a:r>
            <a:rPr lang="zh-CN" altLang="en-US" dirty="0" smtClean="0"/>
            <a:t>可能会</a:t>
          </a:r>
          <a:r>
            <a:rPr lang="zh-CN" dirty="0" smtClean="0"/>
            <a:t>不齐</a:t>
          </a:r>
          <a:endParaRPr lang="zh-CN" dirty="0"/>
        </a:p>
      </dgm:t>
    </dgm:pt>
    <dgm:pt modelId="{E7985C19-1694-4D59-A622-11BAF84C8131}" type="parTrans" cxnId="{4352D045-F416-4AC6-86D9-E3C48AC561AB}">
      <dgm:prSet/>
      <dgm:spPr/>
      <dgm:t>
        <a:bodyPr/>
        <a:lstStyle/>
        <a:p>
          <a:endParaRPr lang="zh-CN" altLang="en-US"/>
        </a:p>
      </dgm:t>
    </dgm:pt>
    <dgm:pt modelId="{A62B94F7-E0BD-4CF5-B552-404E4772CA91}" type="sibTrans" cxnId="{4352D045-F416-4AC6-86D9-E3C48AC561AB}">
      <dgm:prSet/>
      <dgm:spPr/>
      <dgm:t>
        <a:bodyPr/>
        <a:lstStyle/>
        <a:p>
          <a:endParaRPr lang="zh-CN" altLang="en-US"/>
        </a:p>
      </dgm:t>
    </dgm:pt>
    <dgm:pt modelId="{50720CA6-E85B-4B4A-92ED-33C8851383E2}">
      <dgm:prSet/>
      <dgm:spPr/>
      <dgm:t>
        <a:bodyPr/>
        <a:lstStyle/>
        <a:p>
          <a:pPr rtl="0"/>
          <a:r>
            <a:rPr lang="en-US" altLang="zh-CN" dirty="0" smtClean="0"/>
            <a:t>2</a:t>
          </a:r>
          <a:r>
            <a:rPr lang="en-US" dirty="0" smtClean="0"/>
            <a:t>.</a:t>
          </a:r>
          <a:r>
            <a:rPr lang="zh-CN" dirty="0" smtClean="0"/>
            <a:t>效率还没有达到最大</a:t>
          </a:r>
          <a:endParaRPr lang="zh-CN" dirty="0"/>
        </a:p>
      </dgm:t>
    </dgm:pt>
    <dgm:pt modelId="{F4194D5D-0151-4425-9E72-9387D1C3A0F0}" type="parTrans" cxnId="{42B241F8-2BCD-4CDC-9BBF-B15AB1AA258D}">
      <dgm:prSet/>
      <dgm:spPr/>
      <dgm:t>
        <a:bodyPr/>
        <a:lstStyle/>
        <a:p>
          <a:endParaRPr lang="zh-CN" altLang="en-US"/>
        </a:p>
      </dgm:t>
    </dgm:pt>
    <dgm:pt modelId="{3B5EF682-A233-4EE5-9B7F-F9A8A3CDC6F4}" type="sibTrans" cxnId="{42B241F8-2BCD-4CDC-9BBF-B15AB1AA258D}">
      <dgm:prSet/>
      <dgm:spPr/>
      <dgm:t>
        <a:bodyPr/>
        <a:lstStyle/>
        <a:p>
          <a:endParaRPr lang="zh-CN" altLang="en-US"/>
        </a:p>
      </dgm:t>
    </dgm:pt>
    <dgm:pt modelId="{77982E13-790F-4C19-B354-3CA872F1B293}">
      <dgm:prSet/>
      <dgm:spPr/>
      <dgm:t>
        <a:bodyPr/>
        <a:lstStyle/>
        <a:p>
          <a:pPr rtl="0"/>
          <a:r>
            <a:rPr lang="en-US" altLang="zh-CN" dirty="0" smtClean="0"/>
            <a:t>3</a:t>
          </a:r>
          <a:r>
            <a:rPr lang="en-US" dirty="0" smtClean="0"/>
            <a:t>.</a:t>
          </a:r>
          <a:r>
            <a:rPr lang="zh-CN" dirty="0" smtClean="0"/>
            <a:t>开会积极性低</a:t>
          </a:r>
          <a:endParaRPr lang="zh-CN" dirty="0"/>
        </a:p>
      </dgm:t>
    </dgm:pt>
    <dgm:pt modelId="{98A9DFA6-4285-4456-B2FE-086F6356ADD2}" type="parTrans" cxnId="{98515275-FCBE-4CDC-A143-24A42C0D990D}">
      <dgm:prSet/>
      <dgm:spPr/>
      <dgm:t>
        <a:bodyPr/>
        <a:lstStyle/>
        <a:p>
          <a:endParaRPr lang="zh-CN" altLang="en-US"/>
        </a:p>
      </dgm:t>
    </dgm:pt>
    <dgm:pt modelId="{B08A6117-4A5F-495D-9D03-6973C7B19BCD}" type="sibTrans" cxnId="{98515275-FCBE-4CDC-A143-24A42C0D990D}">
      <dgm:prSet/>
      <dgm:spPr/>
      <dgm:t>
        <a:bodyPr/>
        <a:lstStyle/>
        <a:p>
          <a:endParaRPr lang="zh-CN" altLang="en-US"/>
        </a:p>
      </dgm:t>
    </dgm:pt>
    <dgm:pt modelId="{93E5D3D6-4823-42A5-A638-5B8EB52DE1C1}">
      <dgm:prSet/>
      <dgm:spPr/>
      <dgm:t>
        <a:bodyPr/>
        <a:lstStyle/>
        <a:p>
          <a:pPr rtl="0"/>
          <a:r>
            <a:rPr lang="en-US" altLang="zh-CN" dirty="0" smtClean="0"/>
            <a:t>4</a:t>
          </a:r>
          <a:r>
            <a:rPr lang="en-US" dirty="0" smtClean="0"/>
            <a:t>.</a:t>
          </a:r>
          <a:r>
            <a:rPr lang="zh-CN" dirty="0" smtClean="0"/>
            <a:t>小组成员需要更好地配合。</a:t>
          </a:r>
          <a:endParaRPr lang="zh-CN" dirty="0"/>
        </a:p>
      </dgm:t>
    </dgm:pt>
    <dgm:pt modelId="{49A423C1-8A6F-426A-877C-81B92FF75350}" type="parTrans" cxnId="{55061AC3-D70A-40DE-A7CF-BB2821EFFB9C}">
      <dgm:prSet/>
      <dgm:spPr/>
      <dgm:t>
        <a:bodyPr/>
        <a:lstStyle/>
        <a:p>
          <a:endParaRPr lang="zh-CN" altLang="en-US"/>
        </a:p>
      </dgm:t>
    </dgm:pt>
    <dgm:pt modelId="{1EC3E370-6923-47E5-A9F9-64DB30950A84}" type="sibTrans" cxnId="{55061AC3-D70A-40DE-A7CF-BB2821EFFB9C}">
      <dgm:prSet/>
      <dgm:spPr/>
      <dgm:t>
        <a:bodyPr/>
        <a:lstStyle/>
        <a:p>
          <a:endParaRPr lang="zh-CN" altLang="en-US"/>
        </a:p>
      </dgm:t>
    </dgm:pt>
    <dgm:pt modelId="{8BCB84DC-71CC-4E9D-9634-F313DD3BC88E}">
      <dgm:prSet/>
      <dgm:spPr/>
      <dgm:t>
        <a:bodyPr/>
        <a:lstStyle/>
        <a:p>
          <a:pPr rtl="0"/>
          <a:r>
            <a:rPr lang="en-US" altLang="zh-CN" dirty="0" smtClean="0"/>
            <a:t>5</a:t>
          </a:r>
          <a:r>
            <a:rPr lang="en-US" dirty="0" smtClean="0"/>
            <a:t>.</a:t>
          </a:r>
          <a:r>
            <a:rPr lang="zh-CN" dirty="0" smtClean="0"/>
            <a:t>大家交流不是特别充分。</a:t>
          </a:r>
          <a:endParaRPr lang="zh-CN" dirty="0"/>
        </a:p>
      </dgm:t>
    </dgm:pt>
    <dgm:pt modelId="{0C41DCD3-8FEA-4322-87D5-F73015E4379B}" type="parTrans" cxnId="{6AA40322-0EF1-49B7-A9CA-3EC94B5B1B17}">
      <dgm:prSet/>
      <dgm:spPr/>
      <dgm:t>
        <a:bodyPr/>
        <a:lstStyle/>
        <a:p>
          <a:endParaRPr lang="zh-CN" altLang="en-US"/>
        </a:p>
      </dgm:t>
    </dgm:pt>
    <dgm:pt modelId="{50252674-A8AD-4485-8FA1-E60FFCC1EF3A}" type="sibTrans" cxnId="{6AA40322-0EF1-49B7-A9CA-3EC94B5B1B17}">
      <dgm:prSet/>
      <dgm:spPr/>
      <dgm:t>
        <a:bodyPr/>
        <a:lstStyle/>
        <a:p>
          <a:endParaRPr lang="zh-CN" altLang="en-US"/>
        </a:p>
      </dgm:t>
    </dgm:pt>
    <dgm:pt modelId="{1B64F4DE-0770-4D84-A562-0AA285270665}" type="pres">
      <dgm:prSet presAssocID="{3EC7DF59-D71B-4050-BE40-7B263A11C854}" presName="Name0" presStyleCnt="0">
        <dgm:presLayoutVars>
          <dgm:dir/>
          <dgm:animLvl val="lvl"/>
          <dgm:resizeHandles val="exact"/>
        </dgm:presLayoutVars>
      </dgm:prSet>
      <dgm:spPr/>
      <dgm:t>
        <a:bodyPr/>
        <a:lstStyle/>
        <a:p>
          <a:endParaRPr lang="zh-CN" altLang="en-US"/>
        </a:p>
      </dgm:t>
    </dgm:pt>
    <dgm:pt modelId="{DE9AAD1A-F20C-4455-B3BF-E3121B15E939}" type="pres">
      <dgm:prSet presAssocID="{64EC8214-9D32-4BCE-A9CE-67AA40FF5D80}" presName="composite" presStyleCnt="0"/>
      <dgm:spPr/>
    </dgm:pt>
    <dgm:pt modelId="{7D6BD1DD-ED8A-4272-8C6A-B6C22E5B3E9A}" type="pres">
      <dgm:prSet presAssocID="{64EC8214-9D32-4BCE-A9CE-67AA40FF5D80}" presName="parTx" presStyleLbl="alignNode1" presStyleIdx="0" presStyleCnt="2">
        <dgm:presLayoutVars>
          <dgm:chMax val="0"/>
          <dgm:chPref val="0"/>
          <dgm:bulletEnabled val="1"/>
        </dgm:presLayoutVars>
      </dgm:prSet>
      <dgm:spPr/>
      <dgm:t>
        <a:bodyPr/>
        <a:lstStyle/>
        <a:p>
          <a:endParaRPr lang="zh-CN" altLang="en-US"/>
        </a:p>
      </dgm:t>
    </dgm:pt>
    <dgm:pt modelId="{3708AA60-054C-4DE0-A1F0-27F09428C5E2}" type="pres">
      <dgm:prSet presAssocID="{64EC8214-9D32-4BCE-A9CE-67AA40FF5D80}" presName="desTx" presStyleLbl="alignAccFollowNode1" presStyleIdx="0" presStyleCnt="2">
        <dgm:presLayoutVars>
          <dgm:bulletEnabled val="1"/>
        </dgm:presLayoutVars>
      </dgm:prSet>
      <dgm:spPr/>
      <dgm:t>
        <a:bodyPr/>
        <a:lstStyle/>
        <a:p>
          <a:endParaRPr lang="zh-CN" altLang="en-US"/>
        </a:p>
      </dgm:t>
    </dgm:pt>
    <dgm:pt modelId="{2C7CCA01-7207-41B4-AFF7-462BB0CD7249}" type="pres">
      <dgm:prSet presAssocID="{60E1BB2F-B9D4-4608-8D14-2A022EE94E91}" presName="space" presStyleCnt="0"/>
      <dgm:spPr/>
    </dgm:pt>
    <dgm:pt modelId="{2F1572DB-6CEF-4D46-AA72-72719F80307E}" type="pres">
      <dgm:prSet presAssocID="{2A5BCECB-104D-4B8A-BDFD-361E2C7A6725}" presName="composite" presStyleCnt="0"/>
      <dgm:spPr/>
    </dgm:pt>
    <dgm:pt modelId="{D5954459-C9B8-4EB4-B45A-49A232BD3813}" type="pres">
      <dgm:prSet presAssocID="{2A5BCECB-104D-4B8A-BDFD-361E2C7A6725}" presName="parTx" presStyleLbl="alignNode1" presStyleIdx="1" presStyleCnt="2">
        <dgm:presLayoutVars>
          <dgm:chMax val="0"/>
          <dgm:chPref val="0"/>
          <dgm:bulletEnabled val="1"/>
        </dgm:presLayoutVars>
      </dgm:prSet>
      <dgm:spPr/>
      <dgm:t>
        <a:bodyPr/>
        <a:lstStyle/>
        <a:p>
          <a:endParaRPr lang="zh-CN" altLang="en-US"/>
        </a:p>
      </dgm:t>
    </dgm:pt>
    <dgm:pt modelId="{82A9E95E-4BCD-4D2A-AC15-12C0CEFE9139}" type="pres">
      <dgm:prSet presAssocID="{2A5BCECB-104D-4B8A-BDFD-361E2C7A6725}" presName="desTx" presStyleLbl="alignAccFollowNode1" presStyleIdx="1" presStyleCnt="2">
        <dgm:presLayoutVars>
          <dgm:bulletEnabled val="1"/>
        </dgm:presLayoutVars>
      </dgm:prSet>
      <dgm:spPr/>
      <dgm:t>
        <a:bodyPr/>
        <a:lstStyle/>
        <a:p>
          <a:endParaRPr lang="zh-CN" altLang="en-US"/>
        </a:p>
      </dgm:t>
    </dgm:pt>
  </dgm:ptLst>
  <dgm:cxnLst>
    <dgm:cxn modelId="{42B241F8-2BCD-4CDC-9BBF-B15AB1AA258D}" srcId="{2A5BCECB-104D-4B8A-BDFD-361E2C7A6725}" destId="{50720CA6-E85B-4B4A-92ED-33C8851383E2}" srcOrd="1" destOrd="0" parTransId="{F4194D5D-0151-4425-9E72-9387D1C3A0F0}" sibTransId="{3B5EF682-A233-4EE5-9B7F-F9A8A3CDC6F4}"/>
    <dgm:cxn modelId="{55061AC3-D70A-40DE-A7CF-BB2821EFFB9C}" srcId="{2A5BCECB-104D-4B8A-BDFD-361E2C7A6725}" destId="{93E5D3D6-4823-42A5-A638-5B8EB52DE1C1}" srcOrd="3" destOrd="0" parTransId="{49A423C1-8A6F-426A-877C-81B92FF75350}" sibTransId="{1EC3E370-6923-47E5-A9F9-64DB30950A84}"/>
    <dgm:cxn modelId="{4352D045-F416-4AC6-86D9-E3C48AC561AB}" srcId="{2A5BCECB-104D-4B8A-BDFD-361E2C7A6725}" destId="{52F94E1E-C46E-45AF-A6DE-8D4256C01A7C}" srcOrd="0" destOrd="0" parTransId="{E7985C19-1694-4D59-A622-11BAF84C8131}" sibTransId="{A62B94F7-E0BD-4CF5-B552-404E4772CA91}"/>
    <dgm:cxn modelId="{51F90CC4-6DD6-4070-88B5-F24D339FB1FA}" type="presOf" srcId="{50720CA6-E85B-4B4A-92ED-33C8851383E2}" destId="{82A9E95E-4BCD-4D2A-AC15-12C0CEFE9139}" srcOrd="0" destOrd="1" presId="urn:microsoft.com/office/officeart/2005/8/layout/hList1"/>
    <dgm:cxn modelId="{AAFC5B6C-7F77-4B88-A8BA-BA4AA7BE66D8}" type="presOf" srcId="{52F94E1E-C46E-45AF-A6DE-8D4256C01A7C}" destId="{82A9E95E-4BCD-4D2A-AC15-12C0CEFE9139}" srcOrd="0" destOrd="0" presId="urn:microsoft.com/office/officeart/2005/8/layout/hList1"/>
    <dgm:cxn modelId="{EE3DEDA3-0C6E-4CD5-8BFA-3261CEC4D6CF}" type="presOf" srcId="{65AF2EF4-EFF8-48C7-815C-8C547BF591A0}" destId="{3708AA60-054C-4DE0-A1F0-27F09428C5E2}" srcOrd="0" destOrd="1" presId="urn:microsoft.com/office/officeart/2005/8/layout/hList1"/>
    <dgm:cxn modelId="{3811CA92-E379-485B-A465-E32BE6896E5C}" type="presOf" srcId="{61CE126F-E6D4-485A-8A60-CCCA6162F4DE}" destId="{3708AA60-054C-4DE0-A1F0-27F09428C5E2}" srcOrd="0" destOrd="3" presId="urn:microsoft.com/office/officeart/2005/8/layout/hList1"/>
    <dgm:cxn modelId="{98515275-FCBE-4CDC-A143-24A42C0D990D}" srcId="{2A5BCECB-104D-4B8A-BDFD-361E2C7A6725}" destId="{77982E13-790F-4C19-B354-3CA872F1B293}" srcOrd="2" destOrd="0" parTransId="{98A9DFA6-4285-4456-B2FE-086F6356ADD2}" sibTransId="{B08A6117-4A5F-495D-9D03-6973C7B19BCD}"/>
    <dgm:cxn modelId="{6AA40322-0EF1-49B7-A9CA-3EC94B5B1B17}" srcId="{2A5BCECB-104D-4B8A-BDFD-361E2C7A6725}" destId="{8BCB84DC-71CC-4E9D-9634-F313DD3BC88E}" srcOrd="4" destOrd="0" parTransId="{0C41DCD3-8FEA-4322-87D5-F73015E4379B}" sibTransId="{50252674-A8AD-4485-8FA1-E60FFCC1EF3A}"/>
    <dgm:cxn modelId="{E39C962B-6911-4B15-9C90-519C2F72F1BA}" type="presOf" srcId="{FE5F28E6-C419-4CFF-8BB8-8367E07A1E9E}" destId="{3708AA60-054C-4DE0-A1F0-27F09428C5E2}" srcOrd="0" destOrd="2" presId="urn:microsoft.com/office/officeart/2005/8/layout/hList1"/>
    <dgm:cxn modelId="{F1CA6DEC-5C32-4CE6-91D4-2ECA4B72E192}" srcId="{64EC8214-9D32-4BCE-A9CE-67AA40FF5D80}" destId="{8A66067E-7E9A-4ADA-AAA1-3BA11F9D890E}" srcOrd="0" destOrd="0" parTransId="{D33BDA0D-D1F8-4820-AD3C-A47D895429D8}" sibTransId="{34784598-F319-4F45-9B4D-FD982199FFFC}"/>
    <dgm:cxn modelId="{E0B075DE-4871-478E-AC37-C07DD3BB51DA}" type="presOf" srcId="{77982E13-790F-4C19-B354-3CA872F1B293}" destId="{82A9E95E-4BCD-4D2A-AC15-12C0CEFE9139}" srcOrd="0" destOrd="2" presId="urn:microsoft.com/office/officeart/2005/8/layout/hList1"/>
    <dgm:cxn modelId="{B0CBE581-075C-4DB4-A582-CAC4EBF14CF3}" type="presOf" srcId="{3EC7DF59-D71B-4050-BE40-7B263A11C854}" destId="{1B64F4DE-0770-4D84-A562-0AA285270665}" srcOrd="0" destOrd="0" presId="urn:microsoft.com/office/officeart/2005/8/layout/hList1"/>
    <dgm:cxn modelId="{9236D9F7-8A75-45AB-8149-0C2E4076AC6D}" srcId="{64EC8214-9D32-4BCE-A9CE-67AA40FF5D80}" destId="{65AF2EF4-EFF8-48C7-815C-8C547BF591A0}" srcOrd="1" destOrd="0" parTransId="{B2420D0A-E828-4585-AF59-2E734366A9CC}" sibTransId="{85771D07-0F89-45BB-B8B4-51721C55AB78}"/>
    <dgm:cxn modelId="{51E99F63-4F10-496F-8119-D147AF056E18}" type="presOf" srcId="{8BCB84DC-71CC-4E9D-9634-F313DD3BC88E}" destId="{82A9E95E-4BCD-4D2A-AC15-12C0CEFE9139}" srcOrd="0" destOrd="4" presId="urn:microsoft.com/office/officeart/2005/8/layout/hList1"/>
    <dgm:cxn modelId="{D7BD3BC9-2BAF-4839-BD13-D07C16E8414D}" type="presOf" srcId="{8A66067E-7E9A-4ADA-AAA1-3BA11F9D890E}" destId="{3708AA60-054C-4DE0-A1F0-27F09428C5E2}" srcOrd="0" destOrd="0" presId="urn:microsoft.com/office/officeart/2005/8/layout/hList1"/>
    <dgm:cxn modelId="{84A7B9B3-E7A8-43BA-BBA1-7EE7484C0336}" srcId="{64EC8214-9D32-4BCE-A9CE-67AA40FF5D80}" destId="{B8535260-282D-4CE1-9135-44BDEC79D7E2}" srcOrd="4" destOrd="0" parTransId="{698DD83B-BBCE-4F63-ACFE-C401EECEB541}" sibTransId="{E42B14E8-890C-4BD8-94D7-FD91D5AFE76D}"/>
    <dgm:cxn modelId="{5F22399F-B5D9-4087-AA81-F81CF491A216}" type="presOf" srcId="{B8535260-282D-4CE1-9135-44BDEC79D7E2}" destId="{3708AA60-054C-4DE0-A1F0-27F09428C5E2}" srcOrd="0" destOrd="4" presId="urn:microsoft.com/office/officeart/2005/8/layout/hList1"/>
    <dgm:cxn modelId="{C51F9AEE-251F-4EEA-9A81-2D3CC6B28E13}" srcId="{3EC7DF59-D71B-4050-BE40-7B263A11C854}" destId="{2A5BCECB-104D-4B8A-BDFD-361E2C7A6725}" srcOrd="1" destOrd="0" parTransId="{9EBD9097-7AF6-4F55-9132-C8C170167C57}" sibTransId="{08E0CEE7-5D08-4A06-B52C-F43831FABD4A}"/>
    <dgm:cxn modelId="{F433DDC5-DDBE-44A4-A9FD-4A8F39B4344E}" type="presOf" srcId="{93E5D3D6-4823-42A5-A638-5B8EB52DE1C1}" destId="{82A9E95E-4BCD-4D2A-AC15-12C0CEFE9139}" srcOrd="0" destOrd="3" presId="urn:microsoft.com/office/officeart/2005/8/layout/hList1"/>
    <dgm:cxn modelId="{58D7E0C8-47A5-446C-93D1-7FAE598A557F}" srcId="{64EC8214-9D32-4BCE-A9CE-67AA40FF5D80}" destId="{61CE126F-E6D4-485A-8A60-CCCA6162F4DE}" srcOrd="3" destOrd="0" parTransId="{F0B0AF1A-2487-4CF1-8866-43A407D6F286}" sibTransId="{A84C6976-CDDD-4A37-BBFB-7599602FF99B}"/>
    <dgm:cxn modelId="{A5D2C054-C861-43B9-A926-40B26C80176E}" srcId="{64EC8214-9D32-4BCE-A9CE-67AA40FF5D80}" destId="{FE5F28E6-C419-4CFF-8BB8-8367E07A1E9E}" srcOrd="2" destOrd="0" parTransId="{197A06E8-FF1C-4CCE-9408-F9170B28E351}" sibTransId="{D1FA0602-E3C6-4601-8588-E1C47C5F7799}"/>
    <dgm:cxn modelId="{795A060C-B554-4A74-AE36-0C87914F3892}" type="presOf" srcId="{64EC8214-9D32-4BCE-A9CE-67AA40FF5D80}" destId="{7D6BD1DD-ED8A-4272-8C6A-B6C22E5B3E9A}" srcOrd="0" destOrd="0" presId="urn:microsoft.com/office/officeart/2005/8/layout/hList1"/>
    <dgm:cxn modelId="{6380E52D-A990-49AD-9BAC-F078EFBE3674}" type="presOf" srcId="{2A5BCECB-104D-4B8A-BDFD-361E2C7A6725}" destId="{D5954459-C9B8-4EB4-B45A-49A232BD3813}" srcOrd="0" destOrd="0" presId="urn:microsoft.com/office/officeart/2005/8/layout/hList1"/>
    <dgm:cxn modelId="{D73B95E6-2248-4906-84C9-A501E533B6C5}" srcId="{3EC7DF59-D71B-4050-BE40-7B263A11C854}" destId="{64EC8214-9D32-4BCE-A9CE-67AA40FF5D80}" srcOrd="0" destOrd="0" parTransId="{3ACECA4A-BD8B-4E93-9E03-DCEDDF2601A1}" sibTransId="{60E1BB2F-B9D4-4608-8D14-2A022EE94E91}"/>
    <dgm:cxn modelId="{06A7E6EC-05A6-4205-A87F-3571B1E4447A}" type="presParOf" srcId="{1B64F4DE-0770-4D84-A562-0AA285270665}" destId="{DE9AAD1A-F20C-4455-B3BF-E3121B15E939}" srcOrd="0" destOrd="0" presId="urn:microsoft.com/office/officeart/2005/8/layout/hList1"/>
    <dgm:cxn modelId="{04B09B84-C02C-47C0-B22E-BB2C11D365EE}" type="presParOf" srcId="{DE9AAD1A-F20C-4455-B3BF-E3121B15E939}" destId="{7D6BD1DD-ED8A-4272-8C6A-B6C22E5B3E9A}" srcOrd="0" destOrd="0" presId="urn:microsoft.com/office/officeart/2005/8/layout/hList1"/>
    <dgm:cxn modelId="{9929E0C4-AC43-40EB-A460-ABDD2D42B825}" type="presParOf" srcId="{DE9AAD1A-F20C-4455-B3BF-E3121B15E939}" destId="{3708AA60-054C-4DE0-A1F0-27F09428C5E2}" srcOrd="1" destOrd="0" presId="urn:microsoft.com/office/officeart/2005/8/layout/hList1"/>
    <dgm:cxn modelId="{602A7978-9370-4D94-9942-339216F37D5C}" type="presParOf" srcId="{1B64F4DE-0770-4D84-A562-0AA285270665}" destId="{2C7CCA01-7207-41B4-AFF7-462BB0CD7249}" srcOrd="1" destOrd="0" presId="urn:microsoft.com/office/officeart/2005/8/layout/hList1"/>
    <dgm:cxn modelId="{0D2A7D4B-89E1-4D9F-A01C-6A0EABC756E4}" type="presParOf" srcId="{1B64F4DE-0770-4D84-A562-0AA285270665}" destId="{2F1572DB-6CEF-4D46-AA72-72719F80307E}" srcOrd="2" destOrd="0" presId="urn:microsoft.com/office/officeart/2005/8/layout/hList1"/>
    <dgm:cxn modelId="{EC23EAC0-0B5C-4ED5-9BE4-B84A57D2A92A}" type="presParOf" srcId="{2F1572DB-6CEF-4D46-AA72-72719F80307E}" destId="{D5954459-C9B8-4EB4-B45A-49A232BD3813}" srcOrd="0" destOrd="0" presId="urn:microsoft.com/office/officeart/2005/8/layout/hList1"/>
    <dgm:cxn modelId="{43E02591-1CDA-4037-838B-2889CB664F81}" type="presParOf" srcId="{2F1572DB-6CEF-4D46-AA72-72719F80307E}" destId="{82A9E95E-4BCD-4D2A-AC15-12C0CEFE913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1682A0-1BF7-4B8B-86EA-14D254E8DB12}" type="doc">
      <dgm:prSet loTypeId="urn:microsoft.com/office/officeart/2008/layout/VerticalCurvedList" loCatId="list" qsTypeId="urn:microsoft.com/office/officeart/2005/8/quickstyle/simple1" qsCatId="simple" csTypeId="urn:microsoft.com/office/officeart/2005/8/colors/accent2_4" csCatId="accent2" phldr="1"/>
      <dgm:spPr/>
      <dgm:t>
        <a:bodyPr/>
        <a:lstStyle/>
        <a:p>
          <a:endParaRPr lang="zh-CN" altLang="en-US"/>
        </a:p>
      </dgm:t>
    </dgm:pt>
    <dgm:pt modelId="{7D53EF7F-56DB-41EB-B1CE-A3BBBDB2DB0D}">
      <dgm:prSet/>
      <dgm:spPr/>
      <dgm:t>
        <a:bodyPr/>
        <a:lstStyle/>
        <a:p>
          <a:pPr rtl="0"/>
          <a:r>
            <a:rPr lang="en-US" dirty="0" smtClean="0"/>
            <a:t>1.Sprint2</a:t>
          </a:r>
          <a:r>
            <a:rPr lang="zh-CN" dirty="0" smtClean="0"/>
            <a:t>中 怪物出现位置</a:t>
          </a:r>
          <a:r>
            <a:rPr lang="en-US" dirty="0" smtClean="0"/>
            <a:t>Random</a:t>
          </a:r>
          <a:r>
            <a:rPr lang="zh-CN" dirty="0" smtClean="0"/>
            <a:t>，怪物攻击，怪物被攻击，怪物死亡，怪物行走，怪物血量，怪物防御以及</a:t>
          </a:r>
          <a:r>
            <a:rPr lang="en-US" dirty="0" smtClean="0"/>
            <a:t>hero</a:t>
          </a:r>
          <a:r>
            <a:rPr lang="zh-CN" dirty="0" smtClean="0"/>
            <a:t>总做</a:t>
          </a:r>
          <a:r>
            <a:rPr lang="en-US" dirty="0" smtClean="0"/>
            <a:t>setting</a:t>
          </a:r>
          <a:r>
            <a:rPr lang="zh-CN" dirty="0" smtClean="0"/>
            <a:t>已经完成。</a:t>
          </a:r>
          <a:r>
            <a:rPr lang="zh-CN" altLang="en-US" dirty="0" smtClean="0"/>
            <a:t>但通过关卡以及剧情无法按时完成。</a:t>
          </a:r>
          <a:endParaRPr lang="zh-CN" dirty="0"/>
        </a:p>
      </dgm:t>
    </dgm:pt>
    <dgm:pt modelId="{80EDA2D5-BECC-4734-A186-E617E4D96990}" type="parTrans" cxnId="{3ADECFA0-F010-44D9-8BF0-663D094A68B9}">
      <dgm:prSet/>
      <dgm:spPr/>
      <dgm:t>
        <a:bodyPr/>
        <a:lstStyle/>
        <a:p>
          <a:endParaRPr lang="zh-CN" altLang="en-US"/>
        </a:p>
      </dgm:t>
    </dgm:pt>
    <dgm:pt modelId="{B5B42552-1DAC-4B76-9880-305D2C8D192B}" type="sibTrans" cxnId="{3ADECFA0-F010-44D9-8BF0-663D094A68B9}">
      <dgm:prSet/>
      <dgm:spPr/>
      <dgm:t>
        <a:bodyPr/>
        <a:lstStyle/>
        <a:p>
          <a:endParaRPr lang="zh-CN" altLang="en-US"/>
        </a:p>
      </dgm:t>
    </dgm:pt>
    <dgm:pt modelId="{3416C11B-3B0B-4910-AF16-A1F904EF9EA7}">
      <dgm:prSet/>
      <dgm:spPr/>
      <dgm:t>
        <a:bodyPr/>
        <a:lstStyle/>
        <a:p>
          <a:pPr rtl="0"/>
          <a:r>
            <a:rPr lang="en-US" dirty="0" smtClean="0"/>
            <a:t>2.</a:t>
          </a:r>
          <a:r>
            <a:rPr lang="zh-CN" dirty="0" smtClean="0"/>
            <a:t>经过会议讨论，经由</a:t>
          </a:r>
          <a:r>
            <a:rPr lang="en-US" dirty="0" smtClean="0"/>
            <a:t>PO</a:t>
          </a:r>
          <a:r>
            <a:rPr lang="zh-CN" dirty="0" smtClean="0"/>
            <a:t>确认，将</a:t>
          </a:r>
          <a:r>
            <a:rPr lang="en-US" dirty="0" smtClean="0"/>
            <a:t>Srpint2</a:t>
          </a:r>
          <a:r>
            <a:rPr lang="zh-CN" dirty="0" smtClean="0"/>
            <a:t>中未完成</a:t>
          </a:r>
          <a:r>
            <a:rPr lang="en-US" dirty="0" smtClean="0"/>
            <a:t>Task</a:t>
          </a:r>
          <a:r>
            <a:rPr lang="zh-CN" dirty="0" smtClean="0"/>
            <a:t>，设计数据结构，转换类编写，场景管理类，</a:t>
          </a:r>
          <a:r>
            <a:rPr lang="en-US" dirty="0" smtClean="0"/>
            <a:t>saving</a:t>
          </a:r>
          <a:r>
            <a:rPr lang="zh-CN" dirty="0" smtClean="0"/>
            <a:t>类，</a:t>
          </a:r>
          <a:r>
            <a:rPr lang="en-US" dirty="0" err="1" smtClean="0"/>
            <a:t>bgm</a:t>
          </a:r>
          <a:r>
            <a:rPr lang="zh-CN" dirty="0" smtClean="0"/>
            <a:t>，音效，剧情文件，文字设定以及</a:t>
          </a:r>
          <a:r>
            <a:rPr lang="en-US" dirty="0" smtClean="0"/>
            <a:t>mini</a:t>
          </a:r>
          <a:r>
            <a:rPr lang="zh-CN" dirty="0" smtClean="0"/>
            <a:t>地图显示推迟到</a:t>
          </a:r>
          <a:r>
            <a:rPr lang="en-US" dirty="0" smtClean="0"/>
            <a:t>Sprint3</a:t>
          </a:r>
          <a:r>
            <a:rPr lang="zh-CN" dirty="0" smtClean="0"/>
            <a:t>中完成。</a:t>
          </a:r>
          <a:endParaRPr lang="zh-CN" dirty="0"/>
        </a:p>
      </dgm:t>
    </dgm:pt>
    <dgm:pt modelId="{6FCD79C4-A7A3-476F-98DB-296415693A08}" type="parTrans" cxnId="{41EACF01-53D7-484A-A0D9-7C65ACCFB93D}">
      <dgm:prSet/>
      <dgm:spPr/>
      <dgm:t>
        <a:bodyPr/>
        <a:lstStyle/>
        <a:p>
          <a:endParaRPr lang="zh-CN" altLang="en-US"/>
        </a:p>
      </dgm:t>
    </dgm:pt>
    <dgm:pt modelId="{96E40F3E-F80B-405D-A795-D69069E4665F}" type="sibTrans" cxnId="{41EACF01-53D7-484A-A0D9-7C65ACCFB93D}">
      <dgm:prSet/>
      <dgm:spPr/>
      <dgm:t>
        <a:bodyPr/>
        <a:lstStyle/>
        <a:p>
          <a:endParaRPr lang="zh-CN" altLang="en-US"/>
        </a:p>
      </dgm:t>
    </dgm:pt>
    <dgm:pt modelId="{53F2A2B1-B6E7-47A1-A961-45D1E0AB684B}">
      <dgm:prSet/>
      <dgm:spPr/>
      <dgm:t>
        <a:bodyPr/>
        <a:lstStyle/>
        <a:p>
          <a:pPr rtl="0"/>
          <a:r>
            <a:rPr lang="en-US" dirty="0" smtClean="0"/>
            <a:t>3.</a:t>
          </a:r>
          <a:r>
            <a:rPr lang="zh-CN" altLang="en-US" dirty="0" smtClean="0"/>
            <a:t>重新调整计划，</a:t>
          </a:r>
          <a:r>
            <a:rPr lang="en-US" altLang="zh-CN" dirty="0" smtClean="0"/>
            <a:t>sprint3</a:t>
          </a:r>
          <a:r>
            <a:rPr lang="zh-CN" altLang="en-US" dirty="0" smtClean="0"/>
            <a:t>中任务加重，具体</a:t>
          </a:r>
          <a:r>
            <a:rPr lang="en-US" altLang="zh-CN" dirty="0" smtClean="0"/>
            <a:t>task</a:t>
          </a:r>
          <a:r>
            <a:rPr lang="zh-CN" altLang="en-US" dirty="0" smtClean="0"/>
            <a:t>细分到每个人，大家可能在</a:t>
          </a:r>
          <a:r>
            <a:rPr lang="en-US" altLang="zh-CN" dirty="0" smtClean="0"/>
            <a:t>sprint3</a:t>
          </a:r>
          <a:r>
            <a:rPr lang="zh-CN" altLang="en-US" dirty="0" smtClean="0"/>
            <a:t>中要辛苦一点</a:t>
          </a:r>
          <a:endParaRPr lang="zh-CN" dirty="0"/>
        </a:p>
      </dgm:t>
    </dgm:pt>
    <dgm:pt modelId="{9B587EEF-BC4F-4570-93F8-314F5C749B69}" type="parTrans" cxnId="{5C649AF5-8098-46DC-8419-3F43570DB239}">
      <dgm:prSet/>
      <dgm:spPr/>
      <dgm:t>
        <a:bodyPr/>
        <a:lstStyle/>
        <a:p>
          <a:endParaRPr lang="zh-CN" altLang="en-US"/>
        </a:p>
      </dgm:t>
    </dgm:pt>
    <dgm:pt modelId="{9C54449B-CFB7-40AF-966E-32DE6085E678}" type="sibTrans" cxnId="{5C649AF5-8098-46DC-8419-3F43570DB239}">
      <dgm:prSet/>
      <dgm:spPr/>
      <dgm:t>
        <a:bodyPr/>
        <a:lstStyle/>
        <a:p>
          <a:endParaRPr lang="zh-CN" altLang="en-US"/>
        </a:p>
      </dgm:t>
    </dgm:pt>
    <dgm:pt modelId="{0BDB4FF9-7C2F-46B5-BD2B-2BF8687A2479}" type="pres">
      <dgm:prSet presAssocID="{BE1682A0-1BF7-4B8B-86EA-14D254E8DB12}" presName="Name0" presStyleCnt="0">
        <dgm:presLayoutVars>
          <dgm:chMax val="7"/>
          <dgm:chPref val="7"/>
          <dgm:dir/>
        </dgm:presLayoutVars>
      </dgm:prSet>
      <dgm:spPr/>
      <dgm:t>
        <a:bodyPr/>
        <a:lstStyle/>
        <a:p>
          <a:endParaRPr lang="zh-CN" altLang="en-US"/>
        </a:p>
      </dgm:t>
    </dgm:pt>
    <dgm:pt modelId="{D71C9BFC-3832-4B50-B48B-7258B17B02C1}" type="pres">
      <dgm:prSet presAssocID="{BE1682A0-1BF7-4B8B-86EA-14D254E8DB12}" presName="Name1" presStyleCnt="0"/>
      <dgm:spPr/>
    </dgm:pt>
    <dgm:pt modelId="{E9E20F1B-28A8-41EE-B157-575BF52F05CB}" type="pres">
      <dgm:prSet presAssocID="{BE1682A0-1BF7-4B8B-86EA-14D254E8DB12}" presName="cycle" presStyleCnt="0"/>
      <dgm:spPr/>
    </dgm:pt>
    <dgm:pt modelId="{1BACE943-C8CF-492E-9A9C-11831E23FBEF}" type="pres">
      <dgm:prSet presAssocID="{BE1682A0-1BF7-4B8B-86EA-14D254E8DB12}" presName="srcNode" presStyleLbl="node1" presStyleIdx="0" presStyleCnt="3"/>
      <dgm:spPr/>
    </dgm:pt>
    <dgm:pt modelId="{9BD59A98-1CF8-4DE7-AA77-BC73CE26AA69}" type="pres">
      <dgm:prSet presAssocID="{BE1682A0-1BF7-4B8B-86EA-14D254E8DB12}" presName="conn" presStyleLbl="parChTrans1D2" presStyleIdx="0" presStyleCnt="1"/>
      <dgm:spPr/>
      <dgm:t>
        <a:bodyPr/>
        <a:lstStyle/>
        <a:p>
          <a:endParaRPr lang="zh-CN" altLang="en-US"/>
        </a:p>
      </dgm:t>
    </dgm:pt>
    <dgm:pt modelId="{275DD74E-A77B-4D38-93EA-EAC6F5EAF8E8}" type="pres">
      <dgm:prSet presAssocID="{BE1682A0-1BF7-4B8B-86EA-14D254E8DB12}" presName="extraNode" presStyleLbl="node1" presStyleIdx="0" presStyleCnt="3"/>
      <dgm:spPr/>
    </dgm:pt>
    <dgm:pt modelId="{04933E2C-C46E-4F35-A313-F535460A69A8}" type="pres">
      <dgm:prSet presAssocID="{BE1682A0-1BF7-4B8B-86EA-14D254E8DB12}" presName="dstNode" presStyleLbl="node1" presStyleIdx="0" presStyleCnt="3"/>
      <dgm:spPr/>
    </dgm:pt>
    <dgm:pt modelId="{D6179105-67F4-407E-8D59-92ABB9B3C4C5}" type="pres">
      <dgm:prSet presAssocID="{7D53EF7F-56DB-41EB-B1CE-A3BBBDB2DB0D}" presName="text_1" presStyleLbl="node1" presStyleIdx="0" presStyleCnt="3">
        <dgm:presLayoutVars>
          <dgm:bulletEnabled val="1"/>
        </dgm:presLayoutVars>
      </dgm:prSet>
      <dgm:spPr/>
      <dgm:t>
        <a:bodyPr/>
        <a:lstStyle/>
        <a:p>
          <a:endParaRPr lang="zh-CN" altLang="en-US"/>
        </a:p>
      </dgm:t>
    </dgm:pt>
    <dgm:pt modelId="{CFD32EAA-968F-43FE-8682-C403BD7A28A8}" type="pres">
      <dgm:prSet presAssocID="{7D53EF7F-56DB-41EB-B1CE-A3BBBDB2DB0D}" presName="accent_1" presStyleCnt="0"/>
      <dgm:spPr/>
    </dgm:pt>
    <dgm:pt modelId="{5AF18DBF-7686-45DA-92BF-5260E4627B8B}" type="pres">
      <dgm:prSet presAssocID="{7D53EF7F-56DB-41EB-B1CE-A3BBBDB2DB0D}" presName="accentRepeatNode" presStyleLbl="solidFgAcc1" presStyleIdx="0" presStyleCnt="3"/>
      <dgm:spPr/>
    </dgm:pt>
    <dgm:pt modelId="{87A50A0E-8D62-4CF0-B055-2C29A33DD369}" type="pres">
      <dgm:prSet presAssocID="{3416C11B-3B0B-4910-AF16-A1F904EF9EA7}" presName="text_2" presStyleLbl="node1" presStyleIdx="1" presStyleCnt="3">
        <dgm:presLayoutVars>
          <dgm:bulletEnabled val="1"/>
        </dgm:presLayoutVars>
      </dgm:prSet>
      <dgm:spPr/>
      <dgm:t>
        <a:bodyPr/>
        <a:lstStyle/>
        <a:p>
          <a:endParaRPr lang="zh-CN" altLang="en-US"/>
        </a:p>
      </dgm:t>
    </dgm:pt>
    <dgm:pt modelId="{69EDAE75-D0A8-4CF3-A86C-040694699F28}" type="pres">
      <dgm:prSet presAssocID="{3416C11B-3B0B-4910-AF16-A1F904EF9EA7}" presName="accent_2" presStyleCnt="0"/>
      <dgm:spPr/>
    </dgm:pt>
    <dgm:pt modelId="{7CE0A57D-550D-49CC-A01D-70DD83F5A7A1}" type="pres">
      <dgm:prSet presAssocID="{3416C11B-3B0B-4910-AF16-A1F904EF9EA7}" presName="accentRepeatNode" presStyleLbl="solidFgAcc1" presStyleIdx="1" presStyleCnt="3"/>
      <dgm:spPr/>
    </dgm:pt>
    <dgm:pt modelId="{48F226E3-8690-45BD-9C5E-2E80EE104034}" type="pres">
      <dgm:prSet presAssocID="{53F2A2B1-B6E7-47A1-A961-45D1E0AB684B}" presName="text_3" presStyleLbl="node1" presStyleIdx="2" presStyleCnt="3">
        <dgm:presLayoutVars>
          <dgm:bulletEnabled val="1"/>
        </dgm:presLayoutVars>
      </dgm:prSet>
      <dgm:spPr/>
      <dgm:t>
        <a:bodyPr/>
        <a:lstStyle/>
        <a:p>
          <a:endParaRPr lang="zh-CN" altLang="en-US"/>
        </a:p>
      </dgm:t>
    </dgm:pt>
    <dgm:pt modelId="{3CFF3594-20BA-4C11-B4CA-1D393ED7741D}" type="pres">
      <dgm:prSet presAssocID="{53F2A2B1-B6E7-47A1-A961-45D1E0AB684B}" presName="accent_3" presStyleCnt="0"/>
      <dgm:spPr/>
    </dgm:pt>
    <dgm:pt modelId="{88759234-7B59-404D-B908-44CFFEF59568}" type="pres">
      <dgm:prSet presAssocID="{53F2A2B1-B6E7-47A1-A961-45D1E0AB684B}" presName="accentRepeatNode" presStyleLbl="solidFgAcc1" presStyleIdx="2" presStyleCnt="3"/>
      <dgm:spPr/>
    </dgm:pt>
  </dgm:ptLst>
  <dgm:cxnLst>
    <dgm:cxn modelId="{41EACF01-53D7-484A-A0D9-7C65ACCFB93D}" srcId="{BE1682A0-1BF7-4B8B-86EA-14D254E8DB12}" destId="{3416C11B-3B0B-4910-AF16-A1F904EF9EA7}" srcOrd="1" destOrd="0" parTransId="{6FCD79C4-A7A3-476F-98DB-296415693A08}" sibTransId="{96E40F3E-F80B-405D-A795-D69069E4665F}"/>
    <dgm:cxn modelId="{5CDC9E6F-0E8D-4753-B24C-62E45A5D468F}" type="presOf" srcId="{7D53EF7F-56DB-41EB-B1CE-A3BBBDB2DB0D}" destId="{D6179105-67F4-407E-8D59-92ABB9B3C4C5}" srcOrd="0" destOrd="0" presId="urn:microsoft.com/office/officeart/2008/layout/VerticalCurvedList"/>
    <dgm:cxn modelId="{86EEDE78-3B66-43E7-8A38-1BE7337B10E1}" type="presOf" srcId="{53F2A2B1-B6E7-47A1-A961-45D1E0AB684B}" destId="{48F226E3-8690-45BD-9C5E-2E80EE104034}" srcOrd="0" destOrd="0" presId="urn:microsoft.com/office/officeart/2008/layout/VerticalCurvedList"/>
    <dgm:cxn modelId="{49BB0E42-8C6E-4425-BA98-3B40F5D6AA37}" type="presOf" srcId="{BE1682A0-1BF7-4B8B-86EA-14D254E8DB12}" destId="{0BDB4FF9-7C2F-46B5-BD2B-2BF8687A2479}" srcOrd="0" destOrd="0" presId="urn:microsoft.com/office/officeart/2008/layout/VerticalCurvedList"/>
    <dgm:cxn modelId="{5C649AF5-8098-46DC-8419-3F43570DB239}" srcId="{BE1682A0-1BF7-4B8B-86EA-14D254E8DB12}" destId="{53F2A2B1-B6E7-47A1-A961-45D1E0AB684B}" srcOrd="2" destOrd="0" parTransId="{9B587EEF-BC4F-4570-93F8-314F5C749B69}" sibTransId="{9C54449B-CFB7-40AF-966E-32DE6085E678}"/>
    <dgm:cxn modelId="{D52B9235-54E7-48B0-91D3-011B0F5B4DCA}" type="presOf" srcId="{3416C11B-3B0B-4910-AF16-A1F904EF9EA7}" destId="{87A50A0E-8D62-4CF0-B055-2C29A33DD369}" srcOrd="0" destOrd="0" presId="urn:microsoft.com/office/officeart/2008/layout/VerticalCurvedList"/>
    <dgm:cxn modelId="{8B9745D4-D35B-4056-A6F4-074265167E9F}" type="presOf" srcId="{B5B42552-1DAC-4B76-9880-305D2C8D192B}" destId="{9BD59A98-1CF8-4DE7-AA77-BC73CE26AA69}" srcOrd="0" destOrd="0" presId="urn:microsoft.com/office/officeart/2008/layout/VerticalCurvedList"/>
    <dgm:cxn modelId="{3ADECFA0-F010-44D9-8BF0-663D094A68B9}" srcId="{BE1682A0-1BF7-4B8B-86EA-14D254E8DB12}" destId="{7D53EF7F-56DB-41EB-B1CE-A3BBBDB2DB0D}" srcOrd="0" destOrd="0" parTransId="{80EDA2D5-BECC-4734-A186-E617E4D96990}" sibTransId="{B5B42552-1DAC-4B76-9880-305D2C8D192B}"/>
    <dgm:cxn modelId="{2872D73B-961D-493C-89C4-5AA07E9955D5}" type="presParOf" srcId="{0BDB4FF9-7C2F-46B5-BD2B-2BF8687A2479}" destId="{D71C9BFC-3832-4B50-B48B-7258B17B02C1}" srcOrd="0" destOrd="0" presId="urn:microsoft.com/office/officeart/2008/layout/VerticalCurvedList"/>
    <dgm:cxn modelId="{2EFAB35B-1A02-4324-A205-B3DD1A73CF1C}" type="presParOf" srcId="{D71C9BFC-3832-4B50-B48B-7258B17B02C1}" destId="{E9E20F1B-28A8-41EE-B157-575BF52F05CB}" srcOrd="0" destOrd="0" presId="urn:microsoft.com/office/officeart/2008/layout/VerticalCurvedList"/>
    <dgm:cxn modelId="{4C9D78D5-817C-4CA5-BA67-DC0F4D1FC79A}" type="presParOf" srcId="{E9E20F1B-28A8-41EE-B157-575BF52F05CB}" destId="{1BACE943-C8CF-492E-9A9C-11831E23FBEF}" srcOrd="0" destOrd="0" presId="urn:microsoft.com/office/officeart/2008/layout/VerticalCurvedList"/>
    <dgm:cxn modelId="{ACC91763-EAFB-4BA8-BB35-D737E6B96B9F}" type="presParOf" srcId="{E9E20F1B-28A8-41EE-B157-575BF52F05CB}" destId="{9BD59A98-1CF8-4DE7-AA77-BC73CE26AA69}" srcOrd="1" destOrd="0" presId="urn:microsoft.com/office/officeart/2008/layout/VerticalCurvedList"/>
    <dgm:cxn modelId="{653388AF-F6D0-4FE4-B599-2423BE7C5B12}" type="presParOf" srcId="{E9E20F1B-28A8-41EE-B157-575BF52F05CB}" destId="{275DD74E-A77B-4D38-93EA-EAC6F5EAF8E8}" srcOrd="2" destOrd="0" presId="urn:microsoft.com/office/officeart/2008/layout/VerticalCurvedList"/>
    <dgm:cxn modelId="{715F30C1-8B70-45AC-B72F-F90B3D4F4896}" type="presParOf" srcId="{E9E20F1B-28A8-41EE-B157-575BF52F05CB}" destId="{04933E2C-C46E-4F35-A313-F535460A69A8}" srcOrd="3" destOrd="0" presId="urn:microsoft.com/office/officeart/2008/layout/VerticalCurvedList"/>
    <dgm:cxn modelId="{AB1DEF75-65F8-4EF8-BF48-5B420E467F2F}" type="presParOf" srcId="{D71C9BFC-3832-4B50-B48B-7258B17B02C1}" destId="{D6179105-67F4-407E-8D59-92ABB9B3C4C5}" srcOrd="1" destOrd="0" presId="urn:microsoft.com/office/officeart/2008/layout/VerticalCurvedList"/>
    <dgm:cxn modelId="{395DD402-E28B-4EF7-8BB6-64A11F43BA3E}" type="presParOf" srcId="{D71C9BFC-3832-4B50-B48B-7258B17B02C1}" destId="{CFD32EAA-968F-43FE-8682-C403BD7A28A8}" srcOrd="2" destOrd="0" presId="urn:microsoft.com/office/officeart/2008/layout/VerticalCurvedList"/>
    <dgm:cxn modelId="{8B1E1EEC-3919-4FBC-9827-22CF67651FD3}" type="presParOf" srcId="{CFD32EAA-968F-43FE-8682-C403BD7A28A8}" destId="{5AF18DBF-7686-45DA-92BF-5260E4627B8B}" srcOrd="0" destOrd="0" presId="urn:microsoft.com/office/officeart/2008/layout/VerticalCurvedList"/>
    <dgm:cxn modelId="{F004A2C6-B4A3-49E8-8C98-978DAEE878E4}" type="presParOf" srcId="{D71C9BFC-3832-4B50-B48B-7258B17B02C1}" destId="{87A50A0E-8D62-4CF0-B055-2C29A33DD369}" srcOrd="3" destOrd="0" presId="urn:microsoft.com/office/officeart/2008/layout/VerticalCurvedList"/>
    <dgm:cxn modelId="{6A5269EE-3523-47F1-B6D1-7EAFCC8E62C3}" type="presParOf" srcId="{D71C9BFC-3832-4B50-B48B-7258B17B02C1}" destId="{69EDAE75-D0A8-4CF3-A86C-040694699F28}" srcOrd="4" destOrd="0" presId="urn:microsoft.com/office/officeart/2008/layout/VerticalCurvedList"/>
    <dgm:cxn modelId="{A3779D34-1079-4BF9-9C72-2BA084B0BECA}" type="presParOf" srcId="{69EDAE75-D0A8-4CF3-A86C-040694699F28}" destId="{7CE0A57D-550D-49CC-A01D-70DD83F5A7A1}" srcOrd="0" destOrd="0" presId="urn:microsoft.com/office/officeart/2008/layout/VerticalCurvedList"/>
    <dgm:cxn modelId="{8421F1E3-9FE8-40BB-943A-7AF427AE90AA}" type="presParOf" srcId="{D71C9BFC-3832-4B50-B48B-7258B17B02C1}" destId="{48F226E3-8690-45BD-9C5E-2E80EE104034}" srcOrd="5" destOrd="0" presId="urn:microsoft.com/office/officeart/2008/layout/VerticalCurvedList"/>
    <dgm:cxn modelId="{D73ACA98-AA49-4DEC-ADF8-AD50C458F6C2}" type="presParOf" srcId="{D71C9BFC-3832-4B50-B48B-7258B17B02C1}" destId="{3CFF3594-20BA-4C11-B4CA-1D393ED7741D}" srcOrd="6" destOrd="0" presId="urn:microsoft.com/office/officeart/2008/layout/VerticalCurvedList"/>
    <dgm:cxn modelId="{123A9A54-4538-4724-95BF-491BE016587F}" type="presParOf" srcId="{3CFF3594-20BA-4C11-B4CA-1D393ED7741D}" destId="{88759234-7B59-404D-B908-44CFFEF5956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6B89A7-1074-46A6-988D-41D1EE927885}" type="doc">
      <dgm:prSet loTypeId="urn:microsoft.com/office/officeart/2005/8/layout/hList1" loCatId="list" qsTypeId="urn:microsoft.com/office/officeart/2005/8/quickstyle/simple1" qsCatId="simple" csTypeId="urn:microsoft.com/office/officeart/2005/8/colors/accent2_3" csCatId="accent2"/>
      <dgm:spPr/>
      <dgm:t>
        <a:bodyPr/>
        <a:lstStyle/>
        <a:p>
          <a:endParaRPr lang="zh-CN" altLang="en-US"/>
        </a:p>
      </dgm:t>
    </dgm:pt>
    <dgm:pt modelId="{970BFCDB-B812-4CD9-91D1-D03B3C3BA020}">
      <dgm:prSet custT="1"/>
      <dgm:spPr/>
      <dgm:t>
        <a:bodyPr/>
        <a:lstStyle/>
        <a:p>
          <a:pPr rtl="0"/>
          <a:r>
            <a:rPr lang="zh-CN" altLang="en-US" sz="2800" b="1" dirty="0" smtClean="0"/>
            <a:t>优点</a:t>
          </a:r>
          <a:r>
            <a:rPr lang="zh-CN" altLang="en-US" sz="2000" b="1" dirty="0" smtClean="0"/>
            <a:t>：</a:t>
          </a:r>
          <a:endParaRPr lang="zh-CN" altLang="en-US" sz="2000" dirty="0"/>
        </a:p>
      </dgm:t>
    </dgm:pt>
    <dgm:pt modelId="{99A4F846-77C5-4C14-AF2F-1DACC47BCCB7}" type="parTrans" cxnId="{CBF501F9-91C2-4928-91BC-780535AA0A92}">
      <dgm:prSet/>
      <dgm:spPr/>
      <dgm:t>
        <a:bodyPr/>
        <a:lstStyle/>
        <a:p>
          <a:endParaRPr lang="zh-CN" altLang="en-US"/>
        </a:p>
      </dgm:t>
    </dgm:pt>
    <dgm:pt modelId="{643361F1-2B05-4F55-9D21-541B35F36D6B}" type="sibTrans" cxnId="{CBF501F9-91C2-4928-91BC-780535AA0A92}">
      <dgm:prSet/>
      <dgm:spPr/>
      <dgm:t>
        <a:bodyPr/>
        <a:lstStyle/>
        <a:p>
          <a:endParaRPr lang="zh-CN" altLang="en-US"/>
        </a:p>
      </dgm:t>
    </dgm:pt>
    <dgm:pt modelId="{A740B4C3-9BBF-4E83-868D-3B946DE0FC11}">
      <dgm:prSet/>
      <dgm:spPr/>
      <dgm:t>
        <a:bodyPr/>
        <a:lstStyle/>
        <a:p>
          <a:pPr rtl="0"/>
          <a:r>
            <a:rPr lang="en-US" b="1" dirty="0" smtClean="0"/>
            <a:t>1.</a:t>
          </a:r>
          <a:r>
            <a:rPr lang="zh-CN" b="1" dirty="0" smtClean="0"/>
            <a:t>在项目遇到困难时，大家齐心协力</a:t>
          </a:r>
          <a:endParaRPr lang="zh-CN" b="1" dirty="0"/>
        </a:p>
      </dgm:t>
    </dgm:pt>
    <dgm:pt modelId="{2F11A69C-940E-4BC0-AFAB-39B4E975B902}" type="parTrans" cxnId="{C7F87E71-3997-4488-BC9B-BB46BDD2775E}">
      <dgm:prSet/>
      <dgm:spPr/>
      <dgm:t>
        <a:bodyPr/>
        <a:lstStyle/>
        <a:p>
          <a:endParaRPr lang="zh-CN" altLang="en-US"/>
        </a:p>
      </dgm:t>
    </dgm:pt>
    <dgm:pt modelId="{6FEA75F4-FE08-4DDF-8035-B546EF15939F}" type="sibTrans" cxnId="{C7F87E71-3997-4488-BC9B-BB46BDD2775E}">
      <dgm:prSet/>
      <dgm:spPr/>
      <dgm:t>
        <a:bodyPr/>
        <a:lstStyle/>
        <a:p>
          <a:endParaRPr lang="zh-CN" altLang="en-US"/>
        </a:p>
      </dgm:t>
    </dgm:pt>
    <dgm:pt modelId="{D7D4C63A-572E-496F-A75A-756E702D9847}">
      <dgm:prSet/>
      <dgm:spPr/>
      <dgm:t>
        <a:bodyPr/>
        <a:lstStyle/>
        <a:p>
          <a:pPr rtl="0"/>
          <a:r>
            <a:rPr lang="en-US" b="1" dirty="0" smtClean="0"/>
            <a:t>2.</a:t>
          </a:r>
          <a:r>
            <a:rPr lang="zh-CN" b="1" dirty="0" smtClean="0"/>
            <a:t>组织领导级能够很好地带领，其他成员能配合</a:t>
          </a:r>
          <a:endParaRPr lang="zh-CN" b="1" dirty="0"/>
        </a:p>
      </dgm:t>
    </dgm:pt>
    <dgm:pt modelId="{3EB55810-B722-45A1-B5AA-6E92E3895BF9}" type="parTrans" cxnId="{8EF50BB3-A843-41FB-9388-828CA76FB5D9}">
      <dgm:prSet/>
      <dgm:spPr/>
      <dgm:t>
        <a:bodyPr/>
        <a:lstStyle/>
        <a:p>
          <a:endParaRPr lang="zh-CN" altLang="en-US"/>
        </a:p>
      </dgm:t>
    </dgm:pt>
    <dgm:pt modelId="{FF677A20-16B9-442D-B591-9822D673A528}" type="sibTrans" cxnId="{8EF50BB3-A843-41FB-9388-828CA76FB5D9}">
      <dgm:prSet/>
      <dgm:spPr/>
      <dgm:t>
        <a:bodyPr/>
        <a:lstStyle/>
        <a:p>
          <a:endParaRPr lang="zh-CN" altLang="en-US"/>
        </a:p>
      </dgm:t>
    </dgm:pt>
    <dgm:pt modelId="{85AF12CF-5207-4169-AEC0-76CB6FA11CC6}">
      <dgm:prSet/>
      <dgm:spPr/>
      <dgm:t>
        <a:bodyPr/>
        <a:lstStyle/>
        <a:p>
          <a:pPr rtl="0"/>
          <a:r>
            <a:rPr lang="en-US" b="1" dirty="0" smtClean="0"/>
            <a:t>3.</a:t>
          </a:r>
          <a:r>
            <a:rPr lang="zh-CN" b="1" dirty="0" smtClean="0"/>
            <a:t>最终能够完成一部分可接受内容</a:t>
          </a:r>
          <a:endParaRPr lang="zh-CN" b="1" dirty="0"/>
        </a:p>
      </dgm:t>
    </dgm:pt>
    <dgm:pt modelId="{70BB43D6-4690-4DE6-9480-371D2E8E3EDE}" type="parTrans" cxnId="{DD706B4D-F246-45DC-9B2F-27D5D9E5D97B}">
      <dgm:prSet/>
      <dgm:spPr/>
      <dgm:t>
        <a:bodyPr/>
        <a:lstStyle/>
        <a:p>
          <a:endParaRPr lang="zh-CN" altLang="en-US"/>
        </a:p>
      </dgm:t>
    </dgm:pt>
    <dgm:pt modelId="{07F5C5B0-3166-4DCF-B00B-E7FFB2CD2F13}" type="sibTrans" cxnId="{DD706B4D-F246-45DC-9B2F-27D5D9E5D97B}">
      <dgm:prSet/>
      <dgm:spPr/>
      <dgm:t>
        <a:bodyPr/>
        <a:lstStyle/>
        <a:p>
          <a:endParaRPr lang="zh-CN" altLang="en-US"/>
        </a:p>
      </dgm:t>
    </dgm:pt>
    <dgm:pt modelId="{51787877-4FAB-4B5F-B75F-848504F4CABC}">
      <dgm:prSet/>
      <dgm:spPr/>
      <dgm:t>
        <a:bodyPr/>
        <a:lstStyle/>
        <a:p>
          <a:pPr rtl="0"/>
          <a:r>
            <a:rPr lang="en-US" b="1" dirty="0" smtClean="0"/>
            <a:t>4.</a:t>
          </a:r>
          <a:r>
            <a:rPr lang="zh-CN" b="1" dirty="0" smtClean="0"/>
            <a:t>开发周期中没有被严重阻塞进度的因素，项目进展曲线平稳。</a:t>
          </a:r>
          <a:endParaRPr lang="zh-CN" b="1" dirty="0"/>
        </a:p>
      </dgm:t>
    </dgm:pt>
    <dgm:pt modelId="{B2C1D99C-4615-4E36-A67E-4885C12D3139}" type="parTrans" cxnId="{9D66041E-EBF7-4F14-B958-2C2AF642E6EE}">
      <dgm:prSet/>
      <dgm:spPr/>
      <dgm:t>
        <a:bodyPr/>
        <a:lstStyle/>
        <a:p>
          <a:endParaRPr lang="zh-CN" altLang="en-US"/>
        </a:p>
      </dgm:t>
    </dgm:pt>
    <dgm:pt modelId="{8044542B-117D-4BA5-BFE0-9EB75ED1CC3E}" type="sibTrans" cxnId="{9D66041E-EBF7-4F14-B958-2C2AF642E6EE}">
      <dgm:prSet/>
      <dgm:spPr/>
      <dgm:t>
        <a:bodyPr/>
        <a:lstStyle/>
        <a:p>
          <a:endParaRPr lang="zh-CN" altLang="en-US"/>
        </a:p>
      </dgm:t>
    </dgm:pt>
    <dgm:pt modelId="{3A51C4E4-9A0C-41AF-B4CF-31BFD4B77437}">
      <dgm:prSet/>
      <dgm:spPr/>
      <dgm:t>
        <a:bodyPr/>
        <a:lstStyle/>
        <a:p>
          <a:pPr rtl="0"/>
          <a:r>
            <a:rPr lang="en-US" b="1" dirty="0" smtClean="0"/>
            <a:t>5.</a:t>
          </a:r>
          <a:r>
            <a:rPr lang="zh-CN" b="1" dirty="0" smtClean="0"/>
            <a:t>测试团队的缺陷报告率底低。</a:t>
          </a:r>
          <a:endParaRPr lang="zh-CN" b="1" dirty="0"/>
        </a:p>
      </dgm:t>
    </dgm:pt>
    <dgm:pt modelId="{76F5FEA1-133B-431A-BBA7-6E5537D70943}" type="parTrans" cxnId="{08C7DFAA-EB97-44E3-83FB-FE99E223A9B4}">
      <dgm:prSet/>
      <dgm:spPr/>
      <dgm:t>
        <a:bodyPr/>
        <a:lstStyle/>
        <a:p>
          <a:endParaRPr lang="zh-CN" altLang="en-US"/>
        </a:p>
      </dgm:t>
    </dgm:pt>
    <dgm:pt modelId="{0893BC27-D786-4199-B81B-775C0F597B93}" type="sibTrans" cxnId="{08C7DFAA-EB97-44E3-83FB-FE99E223A9B4}">
      <dgm:prSet/>
      <dgm:spPr/>
      <dgm:t>
        <a:bodyPr/>
        <a:lstStyle/>
        <a:p>
          <a:endParaRPr lang="zh-CN" altLang="en-US"/>
        </a:p>
      </dgm:t>
    </dgm:pt>
    <dgm:pt modelId="{2B8FFBD6-5BED-420E-A53E-4890452534B4}">
      <dgm:prSet custT="1"/>
      <dgm:spPr/>
      <dgm:t>
        <a:bodyPr/>
        <a:lstStyle/>
        <a:p>
          <a:pPr rtl="0"/>
          <a:r>
            <a:rPr lang="zh-CN" altLang="en-US" sz="2800" b="1" dirty="0" smtClean="0"/>
            <a:t>缺点：</a:t>
          </a:r>
          <a:endParaRPr lang="zh-CN" altLang="en-US" sz="2800" dirty="0"/>
        </a:p>
      </dgm:t>
    </dgm:pt>
    <dgm:pt modelId="{3BD09325-10CC-4CB9-8F21-B9CE92A9C365}" type="parTrans" cxnId="{E81D494E-1623-4BE2-A203-FCE8C5CACA39}">
      <dgm:prSet/>
      <dgm:spPr/>
      <dgm:t>
        <a:bodyPr/>
        <a:lstStyle/>
        <a:p>
          <a:endParaRPr lang="zh-CN" altLang="en-US"/>
        </a:p>
      </dgm:t>
    </dgm:pt>
    <dgm:pt modelId="{565471C1-26D3-4B84-9231-84DED987A5FF}" type="sibTrans" cxnId="{E81D494E-1623-4BE2-A203-FCE8C5CACA39}">
      <dgm:prSet/>
      <dgm:spPr/>
      <dgm:t>
        <a:bodyPr/>
        <a:lstStyle/>
        <a:p>
          <a:endParaRPr lang="zh-CN" altLang="en-US"/>
        </a:p>
      </dgm:t>
    </dgm:pt>
    <dgm:pt modelId="{1E46F8D4-B525-4087-8310-86F067E68D69}">
      <dgm:prSet/>
      <dgm:spPr/>
      <dgm:t>
        <a:bodyPr/>
        <a:lstStyle/>
        <a:p>
          <a:pPr rtl="0"/>
          <a:r>
            <a:rPr lang="en-US" b="1" dirty="0" smtClean="0"/>
            <a:t>1.</a:t>
          </a:r>
          <a:r>
            <a:rPr lang="zh-CN" b="1" dirty="0" smtClean="0"/>
            <a:t>没有在</a:t>
          </a:r>
          <a:r>
            <a:rPr lang="en-US" b="1" dirty="0" smtClean="0"/>
            <a:t>sprint</a:t>
          </a:r>
          <a:r>
            <a:rPr lang="zh-CN" b="1" dirty="0" smtClean="0"/>
            <a:t>开始前估算好任务量</a:t>
          </a:r>
          <a:endParaRPr lang="zh-CN" b="1" dirty="0"/>
        </a:p>
      </dgm:t>
    </dgm:pt>
    <dgm:pt modelId="{D73A4842-4D53-4D33-9FC1-F320EE128682}" type="parTrans" cxnId="{1A80C41D-6BA5-4F17-9E2B-438E202800A6}">
      <dgm:prSet/>
      <dgm:spPr/>
      <dgm:t>
        <a:bodyPr/>
        <a:lstStyle/>
        <a:p>
          <a:endParaRPr lang="zh-CN" altLang="en-US"/>
        </a:p>
      </dgm:t>
    </dgm:pt>
    <dgm:pt modelId="{BDEC60DA-8E2F-4EDC-A504-1290F96D5C84}" type="sibTrans" cxnId="{1A80C41D-6BA5-4F17-9E2B-438E202800A6}">
      <dgm:prSet/>
      <dgm:spPr/>
      <dgm:t>
        <a:bodyPr/>
        <a:lstStyle/>
        <a:p>
          <a:endParaRPr lang="zh-CN" altLang="en-US"/>
        </a:p>
      </dgm:t>
    </dgm:pt>
    <dgm:pt modelId="{4B5E7658-39EB-41BD-9066-59736FB15EBE}">
      <dgm:prSet/>
      <dgm:spPr/>
      <dgm:t>
        <a:bodyPr/>
        <a:lstStyle/>
        <a:p>
          <a:pPr rtl="0"/>
          <a:r>
            <a:rPr lang="en-US" b="1" dirty="0" smtClean="0"/>
            <a:t>2.</a:t>
          </a:r>
          <a:r>
            <a:rPr lang="zh-CN" b="1" dirty="0" smtClean="0"/>
            <a:t>没有很好地相关技术支持来快速解决问题</a:t>
          </a:r>
          <a:endParaRPr lang="zh-CN" b="1" dirty="0"/>
        </a:p>
      </dgm:t>
    </dgm:pt>
    <dgm:pt modelId="{5E3320C6-628C-453A-A6FF-8C2BC8062F11}" type="parTrans" cxnId="{9367A8E7-8166-4A0C-85FF-4A514E3B8C96}">
      <dgm:prSet/>
      <dgm:spPr/>
      <dgm:t>
        <a:bodyPr/>
        <a:lstStyle/>
        <a:p>
          <a:endParaRPr lang="zh-CN" altLang="en-US"/>
        </a:p>
      </dgm:t>
    </dgm:pt>
    <dgm:pt modelId="{0BC658D6-9FE3-4A1D-9A7C-FC9C1BF2EA0F}" type="sibTrans" cxnId="{9367A8E7-8166-4A0C-85FF-4A514E3B8C96}">
      <dgm:prSet/>
      <dgm:spPr/>
      <dgm:t>
        <a:bodyPr/>
        <a:lstStyle/>
        <a:p>
          <a:endParaRPr lang="zh-CN" altLang="en-US"/>
        </a:p>
      </dgm:t>
    </dgm:pt>
    <dgm:pt modelId="{ED4C47E2-D248-4CF0-9658-A171A370A5C4}">
      <dgm:prSet/>
      <dgm:spPr/>
      <dgm:t>
        <a:bodyPr/>
        <a:lstStyle/>
        <a:p>
          <a:pPr rtl="0"/>
          <a:r>
            <a:rPr lang="en-US" b="1" dirty="0" smtClean="0"/>
            <a:t>3.</a:t>
          </a:r>
          <a:r>
            <a:rPr lang="zh-CN" b="1" dirty="0" smtClean="0"/>
            <a:t>团队需要更多地交流与配合</a:t>
          </a:r>
          <a:endParaRPr lang="zh-CN" b="1" dirty="0"/>
        </a:p>
      </dgm:t>
    </dgm:pt>
    <dgm:pt modelId="{55051B98-CA4F-437C-A393-7FA609E57A51}" type="parTrans" cxnId="{C64F52A8-46AB-407E-A213-32B0B3115115}">
      <dgm:prSet/>
      <dgm:spPr/>
      <dgm:t>
        <a:bodyPr/>
        <a:lstStyle/>
        <a:p>
          <a:endParaRPr lang="zh-CN" altLang="en-US"/>
        </a:p>
      </dgm:t>
    </dgm:pt>
    <dgm:pt modelId="{EC03E528-1792-4B03-A489-08873F88F058}" type="sibTrans" cxnId="{C64F52A8-46AB-407E-A213-32B0B3115115}">
      <dgm:prSet/>
      <dgm:spPr/>
      <dgm:t>
        <a:bodyPr/>
        <a:lstStyle/>
        <a:p>
          <a:endParaRPr lang="zh-CN" altLang="en-US"/>
        </a:p>
      </dgm:t>
    </dgm:pt>
    <dgm:pt modelId="{5FBB89E3-76EF-4AA1-94D5-91065D4C43BE}">
      <dgm:prSet/>
      <dgm:spPr/>
      <dgm:t>
        <a:bodyPr/>
        <a:lstStyle/>
        <a:p>
          <a:pPr rtl="0"/>
          <a:r>
            <a:rPr lang="en-US" b="1" dirty="0" smtClean="0"/>
            <a:t>4.</a:t>
          </a:r>
          <a:r>
            <a:rPr lang="zh-CN" b="1" dirty="0" smtClean="0"/>
            <a:t>任务分配方面有些许不均衡，导致个别人在一段时间里任务繁重。</a:t>
          </a:r>
          <a:endParaRPr lang="zh-CN" b="1" dirty="0"/>
        </a:p>
      </dgm:t>
    </dgm:pt>
    <dgm:pt modelId="{F0C0060B-47A1-45CA-BBB0-751E4529E342}" type="parTrans" cxnId="{57872B3D-3F99-45E4-98A1-C0970F92FF87}">
      <dgm:prSet/>
      <dgm:spPr/>
      <dgm:t>
        <a:bodyPr/>
        <a:lstStyle/>
        <a:p>
          <a:endParaRPr lang="zh-CN" altLang="en-US"/>
        </a:p>
      </dgm:t>
    </dgm:pt>
    <dgm:pt modelId="{25808234-C98F-4DA9-B6BD-A93E6A96BABE}" type="sibTrans" cxnId="{57872B3D-3F99-45E4-98A1-C0970F92FF87}">
      <dgm:prSet/>
      <dgm:spPr/>
      <dgm:t>
        <a:bodyPr/>
        <a:lstStyle/>
        <a:p>
          <a:endParaRPr lang="zh-CN" altLang="en-US"/>
        </a:p>
      </dgm:t>
    </dgm:pt>
    <dgm:pt modelId="{D6FDE7FA-3F3E-4569-BC65-01DCA6559901}" type="pres">
      <dgm:prSet presAssocID="{876B89A7-1074-46A6-988D-41D1EE927885}" presName="Name0" presStyleCnt="0">
        <dgm:presLayoutVars>
          <dgm:dir/>
          <dgm:animLvl val="lvl"/>
          <dgm:resizeHandles val="exact"/>
        </dgm:presLayoutVars>
      </dgm:prSet>
      <dgm:spPr/>
      <dgm:t>
        <a:bodyPr/>
        <a:lstStyle/>
        <a:p>
          <a:endParaRPr lang="zh-CN" altLang="en-US"/>
        </a:p>
      </dgm:t>
    </dgm:pt>
    <dgm:pt modelId="{2316D44C-DF7A-413C-8EDB-C930D59C0F76}" type="pres">
      <dgm:prSet presAssocID="{970BFCDB-B812-4CD9-91D1-D03B3C3BA020}" presName="composite" presStyleCnt="0"/>
      <dgm:spPr/>
    </dgm:pt>
    <dgm:pt modelId="{BC26FAE9-D3AB-4DCA-BDE5-C394BACF1FCB}" type="pres">
      <dgm:prSet presAssocID="{970BFCDB-B812-4CD9-91D1-D03B3C3BA020}" presName="parTx" presStyleLbl="alignNode1" presStyleIdx="0" presStyleCnt="2">
        <dgm:presLayoutVars>
          <dgm:chMax val="0"/>
          <dgm:chPref val="0"/>
          <dgm:bulletEnabled val="1"/>
        </dgm:presLayoutVars>
      </dgm:prSet>
      <dgm:spPr/>
      <dgm:t>
        <a:bodyPr/>
        <a:lstStyle/>
        <a:p>
          <a:endParaRPr lang="zh-CN" altLang="en-US"/>
        </a:p>
      </dgm:t>
    </dgm:pt>
    <dgm:pt modelId="{DD374B57-2C08-4ACC-99D6-85299668517D}" type="pres">
      <dgm:prSet presAssocID="{970BFCDB-B812-4CD9-91D1-D03B3C3BA020}" presName="desTx" presStyleLbl="alignAccFollowNode1" presStyleIdx="0" presStyleCnt="2">
        <dgm:presLayoutVars>
          <dgm:bulletEnabled val="1"/>
        </dgm:presLayoutVars>
      </dgm:prSet>
      <dgm:spPr/>
      <dgm:t>
        <a:bodyPr/>
        <a:lstStyle/>
        <a:p>
          <a:endParaRPr lang="zh-CN" altLang="en-US"/>
        </a:p>
      </dgm:t>
    </dgm:pt>
    <dgm:pt modelId="{073A7ED8-0637-4C54-AD74-3F5021A2383F}" type="pres">
      <dgm:prSet presAssocID="{643361F1-2B05-4F55-9D21-541B35F36D6B}" presName="space" presStyleCnt="0"/>
      <dgm:spPr/>
    </dgm:pt>
    <dgm:pt modelId="{7D8B216E-D8D4-4D32-83C5-A9736EC3FB84}" type="pres">
      <dgm:prSet presAssocID="{2B8FFBD6-5BED-420E-A53E-4890452534B4}" presName="composite" presStyleCnt="0"/>
      <dgm:spPr/>
    </dgm:pt>
    <dgm:pt modelId="{2F6DDB41-0D08-432A-8578-0FED376D6F7C}" type="pres">
      <dgm:prSet presAssocID="{2B8FFBD6-5BED-420E-A53E-4890452534B4}" presName="parTx" presStyleLbl="alignNode1" presStyleIdx="1" presStyleCnt="2">
        <dgm:presLayoutVars>
          <dgm:chMax val="0"/>
          <dgm:chPref val="0"/>
          <dgm:bulletEnabled val="1"/>
        </dgm:presLayoutVars>
      </dgm:prSet>
      <dgm:spPr/>
      <dgm:t>
        <a:bodyPr/>
        <a:lstStyle/>
        <a:p>
          <a:endParaRPr lang="zh-CN" altLang="en-US"/>
        </a:p>
      </dgm:t>
    </dgm:pt>
    <dgm:pt modelId="{8F733600-F41B-4F2C-B4B8-F1E8C616D31F}" type="pres">
      <dgm:prSet presAssocID="{2B8FFBD6-5BED-420E-A53E-4890452534B4}" presName="desTx" presStyleLbl="alignAccFollowNode1" presStyleIdx="1" presStyleCnt="2">
        <dgm:presLayoutVars>
          <dgm:bulletEnabled val="1"/>
        </dgm:presLayoutVars>
      </dgm:prSet>
      <dgm:spPr/>
      <dgm:t>
        <a:bodyPr/>
        <a:lstStyle/>
        <a:p>
          <a:endParaRPr lang="zh-CN" altLang="en-US"/>
        </a:p>
      </dgm:t>
    </dgm:pt>
  </dgm:ptLst>
  <dgm:cxnLst>
    <dgm:cxn modelId="{CE3B1422-5924-45B3-99BF-C90E52C780DE}" type="presOf" srcId="{970BFCDB-B812-4CD9-91D1-D03B3C3BA020}" destId="{BC26FAE9-D3AB-4DCA-BDE5-C394BACF1FCB}" srcOrd="0" destOrd="0" presId="urn:microsoft.com/office/officeart/2005/8/layout/hList1"/>
    <dgm:cxn modelId="{8EF50BB3-A843-41FB-9388-828CA76FB5D9}" srcId="{970BFCDB-B812-4CD9-91D1-D03B3C3BA020}" destId="{D7D4C63A-572E-496F-A75A-756E702D9847}" srcOrd="1" destOrd="0" parTransId="{3EB55810-B722-45A1-B5AA-6E92E3895BF9}" sibTransId="{FF677A20-16B9-442D-B591-9822D673A528}"/>
    <dgm:cxn modelId="{5F27802E-C4A1-4B1C-9717-32E71CEA4A50}" type="presOf" srcId="{D7D4C63A-572E-496F-A75A-756E702D9847}" destId="{DD374B57-2C08-4ACC-99D6-85299668517D}" srcOrd="0" destOrd="1" presId="urn:microsoft.com/office/officeart/2005/8/layout/hList1"/>
    <dgm:cxn modelId="{18A83FFC-6244-4973-B954-46577F83BC11}" type="presOf" srcId="{51787877-4FAB-4B5F-B75F-848504F4CABC}" destId="{DD374B57-2C08-4ACC-99D6-85299668517D}" srcOrd="0" destOrd="3" presId="urn:microsoft.com/office/officeart/2005/8/layout/hList1"/>
    <dgm:cxn modelId="{DD706B4D-F246-45DC-9B2F-27D5D9E5D97B}" srcId="{970BFCDB-B812-4CD9-91D1-D03B3C3BA020}" destId="{85AF12CF-5207-4169-AEC0-76CB6FA11CC6}" srcOrd="2" destOrd="0" parTransId="{70BB43D6-4690-4DE6-9480-371D2E8E3EDE}" sibTransId="{07F5C5B0-3166-4DCF-B00B-E7FFB2CD2F13}"/>
    <dgm:cxn modelId="{E376A960-034A-4085-810A-E898480A51BB}" type="presOf" srcId="{5FBB89E3-76EF-4AA1-94D5-91065D4C43BE}" destId="{8F733600-F41B-4F2C-B4B8-F1E8C616D31F}" srcOrd="0" destOrd="3" presId="urn:microsoft.com/office/officeart/2005/8/layout/hList1"/>
    <dgm:cxn modelId="{2008329E-CF3A-4A55-8204-48145AEA95A7}" type="presOf" srcId="{1E46F8D4-B525-4087-8310-86F067E68D69}" destId="{8F733600-F41B-4F2C-B4B8-F1E8C616D31F}" srcOrd="0" destOrd="0" presId="urn:microsoft.com/office/officeart/2005/8/layout/hList1"/>
    <dgm:cxn modelId="{0C55CF32-C140-4E0C-9E18-55703F6CC135}" type="presOf" srcId="{85AF12CF-5207-4169-AEC0-76CB6FA11CC6}" destId="{DD374B57-2C08-4ACC-99D6-85299668517D}" srcOrd="0" destOrd="2" presId="urn:microsoft.com/office/officeart/2005/8/layout/hList1"/>
    <dgm:cxn modelId="{3567F324-4A39-468D-ADC7-1074CB2037E9}" type="presOf" srcId="{ED4C47E2-D248-4CF0-9658-A171A370A5C4}" destId="{8F733600-F41B-4F2C-B4B8-F1E8C616D31F}" srcOrd="0" destOrd="2" presId="urn:microsoft.com/office/officeart/2005/8/layout/hList1"/>
    <dgm:cxn modelId="{5F9B6592-ED54-4F98-9B6F-E8AB665D19D1}" type="presOf" srcId="{4B5E7658-39EB-41BD-9066-59736FB15EBE}" destId="{8F733600-F41B-4F2C-B4B8-F1E8C616D31F}" srcOrd="0" destOrd="1" presId="urn:microsoft.com/office/officeart/2005/8/layout/hList1"/>
    <dgm:cxn modelId="{C64F52A8-46AB-407E-A213-32B0B3115115}" srcId="{2B8FFBD6-5BED-420E-A53E-4890452534B4}" destId="{ED4C47E2-D248-4CF0-9658-A171A370A5C4}" srcOrd="2" destOrd="0" parTransId="{55051B98-CA4F-437C-A393-7FA609E57A51}" sibTransId="{EC03E528-1792-4B03-A489-08873F88F058}"/>
    <dgm:cxn modelId="{08C7DFAA-EB97-44E3-83FB-FE99E223A9B4}" srcId="{970BFCDB-B812-4CD9-91D1-D03B3C3BA020}" destId="{3A51C4E4-9A0C-41AF-B4CF-31BFD4B77437}" srcOrd="4" destOrd="0" parTransId="{76F5FEA1-133B-431A-BBA7-6E5537D70943}" sibTransId="{0893BC27-D786-4199-B81B-775C0F597B93}"/>
    <dgm:cxn modelId="{1A80C41D-6BA5-4F17-9E2B-438E202800A6}" srcId="{2B8FFBD6-5BED-420E-A53E-4890452534B4}" destId="{1E46F8D4-B525-4087-8310-86F067E68D69}" srcOrd="0" destOrd="0" parTransId="{D73A4842-4D53-4D33-9FC1-F320EE128682}" sibTransId="{BDEC60DA-8E2F-4EDC-A504-1290F96D5C84}"/>
    <dgm:cxn modelId="{BA30628F-531B-4030-95FF-E34C97D2E99D}" type="presOf" srcId="{2B8FFBD6-5BED-420E-A53E-4890452534B4}" destId="{2F6DDB41-0D08-432A-8578-0FED376D6F7C}" srcOrd="0" destOrd="0" presId="urn:microsoft.com/office/officeart/2005/8/layout/hList1"/>
    <dgm:cxn modelId="{4CCBB086-7E96-453F-BE3F-8317B502A62B}" type="presOf" srcId="{3A51C4E4-9A0C-41AF-B4CF-31BFD4B77437}" destId="{DD374B57-2C08-4ACC-99D6-85299668517D}" srcOrd="0" destOrd="4" presId="urn:microsoft.com/office/officeart/2005/8/layout/hList1"/>
    <dgm:cxn modelId="{CBF501F9-91C2-4928-91BC-780535AA0A92}" srcId="{876B89A7-1074-46A6-988D-41D1EE927885}" destId="{970BFCDB-B812-4CD9-91D1-D03B3C3BA020}" srcOrd="0" destOrd="0" parTransId="{99A4F846-77C5-4C14-AF2F-1DACC47BCCB7}" sibTransId="{643361F1-2B05-4F55-9D21-541B35F36D6B}"/>
    <dgm:cxn modelId="{E74FDFA2-5612-4369-84D6-EADDBCA8672D}" type="presOf" srcId="{876B89A7-1074-46A6-988D-41D1EE927885}" destId="{D6FDE7FA-3F3E-4569-BC65-01DCA6559901}" srcOrd="0" destOrd="0" presId="urn:microsoft.com/office/officeart/2005/8/layout/hList1"/>
    <dgm:cxn modelId="{57872B3D-3F99-45E4-98A1-C0970F92FF87}" srcId="{2B8FFBD6-5BED-420E-A53E-4890452534B4}" destId="{5FBB89E3-76EF-4AA1-94D5-91065D4C43BE}" srcOrd="3" destOrd="0" parTransId="{F0C0060B-47A1-45CA-BBB0-751E4529E342}" sibTransId="{25808234-C98F-4DA9-B6BD-A93E6A96BABE}"/>
    <dgm:cxn modelId="{9D66041E-EBF7-4F14-B958-2C2AF642E6EE}" srcId="{970BFCDB-B812-4CD9-91D1-D03B3C3BA020}" destId="{51787877-4FAB-4B5F-B75F-848504F4CABC}" srcOrd="3" destOrd="0" parTransId="{B2C1D99C-4615-4E36-A67E-4885C12D3139}" sibTransId="{8044542B-117D-4BA5-BFE0-9EB75ED1CC3E}"/>
    <dgm:cxn modelId="{9367A8E7-8166-4A0C-85FF-4A514E3B8C96}" srcId="{2B8FFBD6-5BED-420E-A53E-4890452534B4}" destId="{4B5E7658-39EB-41BD-9066-59736FB15EBE}" srcOrd="1" destOrd="0" parTransId="{5E3320C6-628C-453A-A6FF-8C2BC8062F11}" sibTransId="{0BC658D6-9FE3-4A1D-9A7C-FC9C1BF2EA0F}"/>
    <dgm:cxn modelId="{C7F87E71-3997-4488-BC9B-BB46BDD2775E}" srcId="{970BFCDB-B812-4CD9-91D1-D03B3C3BA020}" destId="{A740B4C3-9BBF-4E83-868D-3B946DE0FC11}" srcOrd="0" destOrd="0" parTransId="{2F11A69C-940E-4BC0-AFAB-39B4E975B902}" sibTransId="{6FEA75F4-FE08-4DDF-8035-B546EF15939F}"/>
    <dgm:cxn modelId="{E81D494E-1623-4BE2-A203-FCE8C5CACA39}" srcId="{876B89A7-1074-46A6-988D-41D1EE927885}" destId="{2B8FFBD6-5BED-420E-A53E-4890452534B4}" srcOrd="1" destOrd="0" parTransId="{3BD09325-10CC-4CB9-8F21-B9CE92A9C365}" sibTransId="{565471C1-26D3-4B84-9231-84DED987A5FF}"/>
    <dgm:cxn modelId="{4C403ED8-605A-4868-86C0-EC0251CEBC27}" type="presOf" srcId="{A740B4C3-9BBF-4E83-868D-3B946DE0FC11}" destId="{DD374B57-2C08-4ACC-99D6-85299668517D}" srcOrd="0" destOrd="0" presId="urn:microsoft.com/office/officeart/2005/8/layout/hList1"/>
    <dgm:cxn modelId="{64793891-F53B-4A7D-B09B-91B04EB6E5F4}" type="presParOf" srcId="{D6FDE7FA-3F3E-4569-BC65-01DCA6559901}" destId="{2316D44C-DF7A-413C-8EDB-C930D59C0F76}" srcOrd="0" destOrd="0" presId="urn:microsoft.com/office/officeart/2005/8/layout/hList1"/>
    <dgm:cxn modelId="{680DF956-21C8-499D-AF5B-7ACB203611F1}" type="presParOf" srcId="{2316D44C-DF7A-413C-8EDB-C930D59C0F76}" destId="{BC26FAE9-D3AB-4DCA-BDE5-C394BACF1FCB}" srcOrd="0" destOrd="0" presId="urn:microsoft.com/office/officeart/2005/8/layout/hList1"/>
    <dgm:cxn modelId="{AFB998EA-6835-4BF7-8B1F-8A178A9E7F27}" type="presParOf" srcId="{2316D44C-DF7A-413C-8EDB-C930D59C0F76}" destId="{DD374B57-2C08-4ACC-99D6-85299668517D}" srcOrd="1" destOrd="0" presId="urn:microsoft.com/office/officeart/2005/8/layout/hList1"/>
    <dgm:cxn modelId="{53B20553-B0AB-4EAE-AC4B-4D9D2097F19D}" type="presParOf" srcId="{D6FDE7FA-3F3E-4569-BC65-01DCA6559901}" destId="{073A7ED8-0637-4C54-AD74-3F5021A2383F}" srcOrd="1" destOrd="0" presId="urn:microsoft.com/office/officeart/2005/8/layout/hList1"/>
    <dgm:cxn modelId="{3624375D-DC35-43B7-B76E-43D7F23602C4}" type="presParOf" srcId="{D6FDE7FA-3F3E-4569-BC65-01DCA6559901}" destId="{7D8B216E-D8D4-4D32-83C5-A9736EC3FB84}" srcOrd="2" destOrd="0" presId="urn:microsoft.com/office/officeart/2005/8/layout/hList1"/>
    <dgm:cxn modelId="{24DD7CC6-EDD7-4D55-BB89-CD9E5F3DE77D}" type="presParOf" srcId="{7D8B216E-D8D4-4D32-83C5-A9736EC3FB84}" destId="{2F6DDB41-0D08-432A-8578-0FED376D6F7C}" srcOrd="0" destOrd="0" presId="urn:microsoft.com/office/officeart/2005/8/layout/hList1"/>
    <dgm:cxn modelId="{341C953F-98D5-4B46-B6A9-7C0C0F46A247}" type="presParOf" srcId="{7D8B216E-D8D4-4D32-83C5-A9736EC3FB84}" destId="{8F733600-F41B-4F2C-B4B8-F1E8C616D31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3F2F8-B7B2-41FE-9617-D0A4AB5B5634}" type="doc">
      <dgm:prSet loTypeId="urn:microsoft.com/office/officeart/2005/8/layout/process1" loCatId="process" qsTypeId="urn:microsoft.com/office/officeart/2005/8/quickstyle/simple1" qsCatId="simple" csTypeId="urn:microsoft.com/office/officeart/2005/8/colors/accent2_3" csCatId="accent2" phldr="1"/>
      <dgm:spPr/>
    </dgm:pt>
    <dgm:pt modelId="{66A0086A-6EC1-4A5A-A0EE-64E95E90F529}">
      <dgm:prSet phldrT="[文本]"/>
      <dgm:spPr/>
      <dgm:t>
        <a:bodyPr/>
        <a:lstStyle/>
        <a:p>
          <a:r>
            <a:rPr lang="en-US" altLang="zh-CN" dirty="0" smtClean="0"/>
            <a:t>Sprint 1</a:t>
          </a:r>
          <a:endParaRPr lang="zh-CN" altLang="en-US" dirty="0"/>
        </a:p>
      </dgm:t>
    </dgm:pt>
    <dgm:pt modelId="{17F902B8-831A-4175-9493-BF09310492CE}" type="parTrans" cxnId="{C8C207F2-423D-4097-8516-CAA5D87E4388}">
      <dgm:prSet/>
      <dgm:spPr/>
      <dgm:t>
        <a:bodyPr/>
        <a:lstStyle/>
        <a:p>
          <a:endParaRPr lang="zh-CN" altLang="en-US"/>
        </a:p>
      </dgm:t>
    </dgm:pt>
    <dgm:pt modelId="{B5608675-D354-44FE-8E4F-1DBACA236284}" type="sibTrans" cxnId="{C8C207F2-423D-4097-8516-CAA5D87E4388}">
      <dgm:prSet/>
      <dgm:spPr/>
      <dgm:t>
        <a:bodyPr/>
        <a:lstStyle/>
        <a:p>
          <a:endParaRPr lang="zh-CN" altLang="en-US"/>
        </a:p>
      </dgm:t>
    </dgm:pt>
    <dgm:pt modelId="{74B6265E-5B32-4F5A-A04F-66D5451F70A3}">
      <dgm:prSet phldrT="[文本]"/>
      <dgm:spPr/>
      <dgm:t>
        <a:bodyPr/>
        <a:lstStyle/>
        <a:p>
          <a:r>
            <a:rPr lang="en-US" altLang="zh-CN" dirty="0" smtClean="0"/>
            <a:t>Sprint 2</a:t>
          </a:r>
          <a:endParaRPr lang="zh-CN" altLang="en-US" dirty="0"/>
        </a:p>
      </dgm:t>
    </dgm:pt>
    <dgm:pt modelId="{96E3D599-CDC5-4E7A-AC78-BB9DAEB745A7}" type="parTrans" cxnId="{D23442EF-1C90-4F53-BB2C-B3EB20A0E9C4}">
      <dgm:prSet/>
      <dgm:spPr/>
      <dgm:t>
        <a:bodyPr/>
        <a:lstStyle/>
        <a:p>
          <a:endParaRPr lang="zh-CN" altLang="en-US"/>
        </a:p>
      </dgm:t>
    </dgm:pt>
    <dgm:pt modelId="{49F12008-8DB0-4AD1-ACF0-07A7A1CF6592}" type="sibTrans" cxnId="{D23442EF-1C90-4F53-BB2C-B3EB20A0E9C4}">
      <dgm:prSet/>
      <dgm:spPr/>
      <dgm:t>
        <a:bodyPr/>
        <a:lstStyle/>
        <a:p>
          <a:endParaRPr lang="zh-CN" altLang="en-US"/>
        </a:p>
      </dgm:t>
    </dgm:pt>
    <dgm:pt modelId="{D3DF5E06-9055-45E9-BBC6-3A877CE7F52C}" type="pres">
      <dgm:prSet presAssocID="{09A3F2F8-B7B2-41FE-9617-D0A4AB5B5634}" presName="Name0" presStyleCnt="0">
        <dgm:presLayoutVars>
          <dgm:dir/>
          <dgm:resizeHandles val="exact"/>
        </dgm:presLayoutVars>
      </dgm:prSet>
      <dgm:spPr/>
    </dgm:pt>
    <dgm:pt modelId="{B0F6186E-8176-43E3-886E-37B4B5369B6E}" type="pres">
      <dgm:prSet presAssocID="{66A0086A-6EC1-4A5A-A0EE-64E95E90F529}" presName="node" presStyleLbl="node1" presStyleIdx="0" presStyleCnt="2" custLinFactNeighborX="-7146" custLinFactNeighborY="-794">
        <dgm:presLayoutVars>
          <dgm:bulletEnabled val="1"/>
        </dgm:presLayoutVars>
      </dgm:prSet>
      <dgm:spPr/>
      <dgm:t>
        <a:bodyPr/>
        <a:lstStyle/>
        <a:p>
          <a:endParaRPr lang="zh-CN" altLang="en-US"/>
        </a:p>
      </dgm:t>
    </dgm:pt>
    <dgm:pt modelId="{D54B2405-9346-45CC-AB8D-58D33C2B6B08}" type="pres">
      <dgm:prSet presAssocID="{B5608675-D354-44FE-8E4F-1DBACA236284}" presName="sibTrans" presStyleLbl="sibTrans2D1" presStyleIdx="0" presStyleCnt="1"/>
      <dgm:spPr/>
      <dgm:t>
        <a:bodyPr/>
        <a:lstStyle/>
        <a:p>
          <a:endParaRPr lang="zh-CN" altLang="en-US"/>
        </a:p>
      </dgm:t>
    </dgm:pt>
    <dgm:pt modelId="{62B4C0FE-1845-4C8C-AE2C-1656712736D4}" type="pres">
      <dgm:prSet presAssocID="{B5608675-D354-44FE-8E4F-1DBACA236284}" presName="connectorText" presStyleLbl="sibTrans2D1" presStyleIdx="0" presStyleCnt="1"/>
      <dgm:spPr/>
      <dgm:t>
        <a:bodyPr/>
        <a:lstStyle/>
        <a:p>
          <a:endParaRPr lang="zh-CN" altLang="en-US"/>
        </a:p>
      </dgm:t>
    </dgm:pt>
    <dgm:pt modelId="{6BAB205A-B00E-4CE7-8724-4CD63353FE0A}" type="pres">
      <dgm:prSet presAssocID="{74B6265E-5B32-4F5A-A04F-66D5451F70A3}" presName="node" presStyleLbl="node1" presStyleIdx="1" presStyleCnt="2">
        <dgm:presLayoutVars>
          <dgm:bulletEnabled val="1"/>
        </dgm:presLayoutVars>
      </dgm:prSet>
      <dgm:spPr/>
      <dgm:t>
        <a:bodyPr/>
        <a:lstStyle/>
        <a:p>
          <a:endParaRPr lang="zh-CN" altLang="en-US"/>
        </a:p>
      </dgm:t>
    </dgm:pt>
  </dgm:ptLst>
  <dgm:cxnLst>
    <dgm:cxn modelId="{F43AB5EC-498D-4C2A-B987-BA6EB2739B0B}" type="presOf" srcId="{B5608675-D354-44FE-8E4F-1DBACA236284}" destId="{62B4C0FE-1845-4C8C-AE2C-1656712736D4}" srcOrd="1" destOrd="0" presId="urn:microsoft.com/office/officeart/2005/8/layout/process1"/>
    <dgm:cxn modelId="{C8C207F2-423D-4097-8516-CAA5D87E4388}" srcId="{09A3F2F8-B7B2-41FE-9617-D0A4AB5B5634}" destId="{66A0086A-6EC1-4A5A-A0EE-64E95E90F529}" srcOrd="0" destOrd="0" parTransId="{17F902B8-831A-4175-9493-BF09310492CE}" sibTransId="{B5608675-D354-44FE-8E4F-1DBACA236284}"/>
    <dgm:cxn modelId="{1D0A7A8B-6565-41DD-9309-775E86D4502A}" type="presOf" srcId="{B5608675-D354-44FE-8E4F-1DBACA236284}" destId="{D54B2405-9346-45CC-AB8D-58D33C2B6B08}" srcOrd="0" destOrd="0" presId="urn:microsoft.com/office/officeart/2005/8/layout/process1"/>
    <dgm:cxn modelId="{924CB62E-016D-4957-9006-8A83A8EDCB1B}" type="presOf" srcId="{66A0086A-6EC1-4A5A-A0EE-64E95E90F529}" destId="{B0F6186E-8176-43E3-886E-37B4B5369B6E}" srcOrd="0" destOrd="0" presId="urn:microsoft.com/office/officeart/2005/8/layout/process1"/>
    <dgm:cxn modelId="{2DA49410-0BEE-46CA-ADD5-682C1A8EA2A1}" type="presOf" srcId="{74B6265E-5B32-4F5A-A04F-66D5451F70A3}" destId="{6BAB205A-B00E-4CE7-8724-4CD63353FE0A}" srcOrd="0" destOrd="0" presId="urn:microsoft.com/office/officeart/2005/8/layout/process1"/>
    <dgm:cxn modelId="{D23442EF-1C90-4F53-BB2C-B3EB20A0E9C4}" srcId="{09A3F2F8-B7B2-41FE-9617-D0A4AB5B5634}" destId="{74B6265E-5B32-4F5A-A04F-66D5451F70A3}" srcOrd="1" destOrd="0" parTransId="{96E3D599-CDC5-4E7A-AC78-BB9DAEB745A7}" sibTransId="{49F12008-8DB0-4AD1-ACF0-07A7A1CF6592}"/>
    <dgm:cxn modelId="{3213B1B5-05DB-401E-897A-E97214523A7D}" type="presOf" srcId="{09A3F2F8-B7B2-41FE-9617-D0A4AB5B5634}" destId="{D3DF5E06-9055-45E9-BBC6-3A877CE7F52C}" srcOrd="0" destOrd="0" presId="urn:microsoft.com/office/officeart/2005/8/layout/process1"/>
    <dgm:cxn modelId="{3916C655-A983-4079-BA11-7DC899FE6549}" type="presParOf" srcId="{D3DF5E06-9055-45E9-BBC6-3A877CE7F52C}" destId="{B0F6186E-8176-43E3-886E-37B4B5369B6E}" srcOrd="0" destOrd="0" presId="urn:microsoft.com/office/officeart/2005/8/layout/process1"/>
    <dgm:cxn modelId="{FE29C91A-C64C-4380-A79E-F072E68B0DD6}" type="presParOf" srcId="{D3DF5E06-9055-45E9-BBC6-3A877CE7F52C}" destId="{D54B2405-9346-45CC-AB8D-58D33C2B6B08}" srcOrd="1" destOrd="0" presId="urn:microsoft.com/office/officeart/2005/8/layout/process1"/>
    <dgm:cxn modelId="{2497D675-23BC-4D79-BBE6-D63839FE63E6}" type="presParOf" srcId="{D54B2405-9346-45CC-AB8D-58D33C2B6B08}" destId="{62B4C0FE-1845-4C8C-AE2C-1656712736D4}" srcOrd="0" destOrd="0" presId="urn:microsoft.com/office/officeart/2005/8/layout/process1"/>
    <dgm:cxn modelId="{84B89E0C-22C4-46F8-A709-357ED0838EE8}" type="presParOf" srcId="{D3DF5E06-9055-45E9-BBC6-3A877CE7F52C}" destId="{6BAB205A-B00E-4CE7-8724-4CD63353FE0A}"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59A98-1CF8-4DE7-AA77-BC73CE26AA69}">
      <dsp:nvSpPr>
        <dsp:cNvPr id="0" name=""/>
        <dsp:cNvSpPr/>
      </dsp:nvSpPr>
      <dsp:spPr>
        <a:xfrm>
          <a:off x="-4824232" y="-739358"/>
          <a:ext cx="5745916" cy="5745916"/>
        </a:xfrm>
        <a:prstGeom prst="blockArc">
          <a:avLst>
            <a:gd name="adj1" fmla="val 18900000"/>
            <a:gd name="adj2" fmla="val 2700000"/>
            <a:gd name="adj3" fmla="val 376"/>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179105-67F4-407E-8D59-92ABB9B3C4C5}">
      <dsp:nvSpPr>
        <dsp:cNvPr id="0" name=""/>
        <dsp:cNvSpPr/>
      </dsp:nvSpPr>
      <dsp:spPr>
        <a:xfrm>
          <a:off x="592778" y="426720"/>
          <a:ext cx="8950025" cy="853440"/>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91440" rIns="91440" bIns="91440" numCol="1" spcCol="1270" anchor="ctr" anchorCtr="0">
          <a:noAutofit/>
        </a:bodyPr>
        <a:lstStyle/>
        <a:p>
          <a:pPr lvl="0" algn="l" defTabSz="1600200" rtl="0">
            <a:lnSpc>
              <a:spcPct val="90000"/>
            </a:lnSpc>
            <a:spcBef>
              <a:spcPct val="0"/>
            </a:spcBef>
            <a:spcAft>
              <a:spcPct val="35000"/>
            </a:spcAft>
          </a:pPr>
          <a:r>
            <a:rPr lang="en-US" sz="3600" kern="1200" dirty="0" smtClean="0"/>
            <a:t>1.</a:t>
          </a:r>
          <a:r>
            <a:rPr lang="zh-CN" altLang="en-US" sz="3600" kern="1200" dirty="0" smtClean="0"/>
            <a:t>与游戏平台合作，从中抽取利润</a:t>
          </a:r>
          <a:endParaRPr lang="zh-CN" sz="3600" kern="1200" dirty="0"/>
        </a:p>
      </dsp:txBody>
      <dsp:txXfrm>
        <a:off x="592778" y="426720"/>
        <a:ext cx="8950025" cy="853440"/>
      </dsp:txXfrm>
    </dsp:sp>
    <dsp:sp modelId="{5AF18DBF-7686-45DA-92BF-5260E4627B8B}">
      <dsp:nvSpPr>
        <dsp:cNvPr id="0" name=""/>
        <dsp:cNvSpPr/>
      </dsp:nvSpPr>
      <dsp:spPr>
        <a:xfrm>
          <a:off x="59378" y="320040"/>
          <a:ext cx="1066800" cy="1066800"/>
        </a:xfrm>
        <a:prstGeom prst="ellipse">
          <a:avLst/>
        </a:prstGeom>
        <a:solidFill>
          <a:schemeClr val="lt1">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50A0E-8D62-4CF0-B055-2C29A33DD369}">
      <dsp:nvSpPr>
        <dsp:cNvPr id="0" name=""/>
        <dsp:cNvSpPr/>
      </dsp:nvSpPr>
      <dsp:spPr>
        <a:xfrm>
          <a:off x="875875" y="1697825"/>
          <a:ext cx="8639799" cy="85344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101600" rIns="101600" bIns="101600" numCol="1" spcCol="1270" anchor="ctr" anchorCtr="0">
          <a:noAutofit/>
        </a:bodyPr>
        <a:lstStyle/>
        <a:p>
          <a:pPr lvl="0" algn="l" defTabSz="1778000" rtl="0">
            <a:lnSpc>
              <a:spcPct val="90000"/>
            </a:lnSpc>
            <a:spcBef>
              <a:spcPct val="0"/>
            </a:spcBef>
            <a:spcAft>
              <a:spcPct val="35000"/>
            </a:spcAft>
          </a:pPr>
          <a:r>
            <a:rPr lang="en-US" sz="4000" kern="1200" dirty="0" smtClean="0"/>
            <a:t>2.</a:t>
          </a:r>
          <a:r>
            <a:rPr lang="zh-CN" altLang="en-US" sz="4000" kern="1200" dirty="0" smtClean="0"/>
            <a:t> 付费道具购置</a:t>
          </a:r>
          <a:endParaRPr lang="zh-CN" sz="4000" kern="1200" dirty="0"/>
        </a:p>
      </dsp:txBody>
      <dsp:txXfrm>
        <a:off x="875875" y="1697825"/>
        <a:ext cx="8639799" cy="853440"/>
      </dsp:txXfrm>
    </dsp:sp>
    <dsp:sp modelId="{7CE0A57D-550D-49CC-A01D-70DD83F5A7A1}">
      <dsp:nvSpPr>
        <dsp:cNvPr id="0" name=""/>
        <dsp:cNvSpPr/>
      </dsp:nvSpPr>
      <dsp:spPr>
        <a:xfrm>
          <a:off x="369604" y="1600200"/>
          <a:ext cx="1066800" cy="1066800"/>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226E3-8690-45BD-9C5E-2E80EE104034}">
      <dsp:nvSpPr>
        <dsp:cNvPr id="0" name=""/>
        <dsp:cNvSpPr/>
      </dsp:nvSpPr>
      <dsp:spPr>
        <a:xfrm>
          <a:off x="592778" y="2987040"/>
          <a:ext cx="8950025" cy="85344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101600" rIns="101600" bIns="101600" numCol="1" spcCol="1270" anchor="ctr" anchorCtr="0">
          <a:noAutofit/>
        </a:bodyPr>
        <a:lstStyle/>
        <a:p>
          <a:pPr lvl="0" algn="l" defTabSz="1778000" rtl="0">
            <a:lnSpc>
              <a:spcPct val="90000"/>
            </a:lnSpc>
            <a:spcBef>
              <a:spcPct val="0"/>
            </a:spcBef>
            <a:spcAft>
              <a:spcPct val="35000"/>
            </a:spcAft>
          </a:pPr>
          <a:r>
            <a:rPr lang="en-US" sz="4000" kern="1200" dirty="0" smtClean="0"/>
            <a:t>3.</a:t>
          </a:r>
          <a:r>
            <a:rPr lang="zh-CN" altLang="en-US" sz="4000" kern="1200" dirty="0" smtClean="0"/>
            <a:t>形成周边产业链，如手办等</a:t>
          </a:r>
          <a:endParaRPr lang="zh-CN" sz="4000" kern="1200" dirty="0"/>
        </a:p>
      </dsp:txBody>
      <dsp:txXfrm>
        <a:off x="592778" y="2987040"/>
        <a:ext cx="8950025" cy="853440"/>
      </dsp:txXfrm>
    </dsp:sp>
    <dsp:sp modelId="{88759234-7B59-404D-B908-44CFFEF59568}">
      <dsp:nvSpPr>
        <dsp:cNvPr id="0" name=""/>
        <dsp:cNvSpPr/>
      </dsp:nvSpPr>
      <dsp:spPr>
        <a:xfrm>
          <a:off x="59378" y="2880360"/>
          <a:ext cx="1066800" cy="1066800"/>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9B55A-A7A1-42BA-921F-6FA679C16C55}">
      <dsp:nvSpPr>
        <dsp:cNvPr id="0" name=""/>
        <dsp:cNvSpPr/>
      </dsp:nvSpPr>
      <dsp:spPr>
        <a:xfrm>
          <a:off x="720089" y="0"/>
          <a:ext cx="8161020" cy="4267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C44EC-5119-4386-8E25-F636884E0B4A}">
      <dsp:nvSpPr>
        <dsp:cNvPr id="0" name=""/>
        <dsp:cNvSpPr/>
      </dsp:nvSpPr>
      <dsp:spPr>
        <a:xfrm>
          <a:off x="1529" y="1280160"/>
          <a:ext cx="1778048" cy="170688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小组成立</a:t>
          </a:r>
          <a:endParaRPr lang="zh-CN" sz="3500" kern="1200" dirty="0"/>
        </a:p>
      </dsp:txBody>
      <dsp:txXfrm>
        <a:off x="84852" y="1363483"/>
        <a:ext cx="1611402" cy="1540234"/>
      </dsp:txXfrm>
    </dsp:sp>
    <dsp:sp modelId="{567AC296-2784-4988-9109-95066317F926}">
      <dsp:nvSpPr>
        <dsp:cNvPr id="0" name=""/>
        <dsp:cNvSpPr/>
      </dsp:nvSpPr>
      <dsp:spPr>
        <a:xfrm>
          <a:off x="1956552" y="1280160"/>
          <a:ext cx="1778048" cy="1706880"/>
        </a:xfrm>
        <a:prstGeom prst="round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项目确定</a:t>
          </a:r>
          <a:endParaRPr lang="zh-CN" sz="3500" kern="1200" dirty="0"/>
        </a:p>
      </dsp:txBody>
      <dsp:txXfrm>
        <a:off x="2039875" y="1363483"/>
        <a:ext cx="1611402" cy="1540234"/>
      </dsp:txXfrm>
    </dsp:sp>
    <dsp:sp modelId="{E4E283DB-574E-482F-B684-3CEC94CDB1DB}">
      <dsp:nvSpPr>
        <dsp:cNvPr id="0" name=""/>
        <dsp:cNvSpPr/>
      </dsp:nvSpPr>
      <dsp:spPr>
        <a:xfrm>
          <a:off x="3911575" y="1280160"/>
          <a:ext cx="1778048" cy="1706880"/>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前期策划</a:t>
          </a:r>
          <a:endParaRPr lang="zh-CN" sz="3500" kern="1200" dirty="0"/>
        </a:p>
      </dsp:txBody>
      <dsp:txXfrm>
        <a:off x="3994898" y="1363483"/>
        <a:ext cx="1611402" cy="1540234"/>
      </dsp:txXfrm>
    </dsp:sp>
    <dsp:sp modelId="{62CFD409-EEF3-452B-95FC-BED485599718}">
      <dsp:nvSpPr>
        <dsp:cNvPr id="0" name=""/>
        <dsp:cNvSpPr/>
      </dsp:nvSpPr>
      <dsp:spPr>
        <a:xfrm>
          <a:off x="5866599" y="1280160"/>
          <a:ext cx="1778048" cy="1706880"/>
        </a:xfrm>
        <a:prstGeom prst="round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任务分工</a:t>
          </a:r>
          <a:endParaRPr lang="zh-CN" sz="3500" kern="1200" dirty="0"/>
        </a:p>
      </dsp:txBody>
      <dsp:txXfrm>
        <a:off x="5949922" y="1363483"/>
        <a:ext cx="1611402" cy="1540234"/>
      </dsp:txXfrm>
    </dsp:sp>
    <dsp:sp modelId="{CD7D0C5E-4CFD-4B70-BE9F-C2F05295165A}">
      <dsp:nvSpPr>
        <dsp:cNvPr id="0" name=""/>
        <dsp:cNvSpPr/>
      </dsp:nvSpPr>
      <dsp:spPr>
        <a:xfrm>
          <a:off x="7821622" y="1280160"/>
          <a:ext cx="1778048" cy="1706880"/>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altLang="zh-CN" sz="3500" kern="1200" dirty="0" smtClean="0"/>
            <a:t>sprint1</a:t>
          </a:r>
          <a:r>
            <a:rPr lang="zh-CN" altLang="en-US" sz="3500" kern="1200" dirty="0" smtClean="0"/>
            <a:t>准备</a:t>
          </a:r>
          <a:endParaRPr lang="zh-CN" sz="3500" kern="1200" dirty="0"/>
        </a:p>
      </dsp:txBody>
      <dsp:txXfrm>
        <a:off x="7904945" y="1363483"/>
        <a:ext cx="1611402" cy="154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9B55A-A7A1-42BA-921F-6FA679C16C55}">
      <dsp:nvSpPr>
        <dsp:cNvPr id="0" name=""/>
        <dsp:cNvSpPr/>
      </dsp:nvSpPr>
      <dsp:spPr>
        <a:xfrm>
          <a:off x="720089" y="0"/>
          <a:ext cx="8161020" cy="4267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C44EC-5119-4386-8E25-F636884E0B4A}">
      <dsp:nvSpPr>
        <dsp:cNvPr id="0" name=""/>
        <dsp:cNvSpPr/>
      </dsp:nvSpPr>
      <dsp:spPr>
        <a:xfrm>
          <a:off x="1529" y="1280160"/>
          <a:ext cx="1778048" cy="170688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任务确定</a:t>
          </a:r>
          <a:endParaRPr lang="zh-CN" sz="3500" kern="1200"/>
        </a:p>
      </dsp:txBody>
      <dsp:txXfrm>
        <a:off x="84852" y="1363483"/>
        <a:ext cx="1611402" cy="1540234"/>
      </dsp:txXfrm>
    </dsp:sp>
    <dsp:sp modelId="{567AC296-2784-4988-9109-95066317F926}">
      <dsp:nvSpPr>
        <dsp:cNvPr id="0" name=""/>
        <dsp:cNvSpPr/>
      </dsp:nvSpPr>
      <dsp:spPr>
        <a:xfrm>
          <a:off x="1956552" y="1280160"/>
          <a:ext cx="1778048" cy="1706880"/>
        </a:xfrm>
        <a:prstGeom prst="round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优先级确定</a:t>
          </a:r>
          <a:endParaRPr lang="zh-CN" sz="3500" kern="1200"/>
        </a:p>
      </dsp:txBody>
      <dsp:txXfrm>
        <a:off x="2039875" y="1363483"/>
        <a:ext cx="1611402" cy="1540234"/>
      </dsp:txXfrm>
    </dsp:sp>
    <dsp:sp modelId="{E4E283DB-574E-482F-B684-3CEC94CDB1DB}">
      <dsp:nvSpPr>
        <dsp:cNvPr id="0" name=""/>
        <dsp:cNvSpPr/>
      </dsp:nvSpPr>
      <dsp:spPr>
        <a:xfrm>
          <a:off x="3911575" y="1280160"/>
          <a:ext cx="1778048" cy="1706880"/>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人员分工</a:t>
          </a:r>
          <a:endParaRPr lang="zh-CN" sz="3500" kern="1200"/>
        </a:p>
      </dsp:txBody>
      <dsp:txXfrm>
        <a:off x="3994898" y="1363483"/>
        <a:ext cx="1611402" cy="1540234"/>
      </dsp:txXfrm>
    </dsp:sp>
    <dsp:sp modelId="{62CFD409-EEF3-452B-95FC-BED485599718}">
      <dsp:nvSpPr>
        <dsp:cNvPr id="0" name=""/>
        <dsp:cNvSpPr/>
      </dsp:nvSpPr>
      <dsp:spPr>
        <a:xfrm>
          <a:off x="5866599" y="1280160"/>
          <a:ext cx="1778048" cy="1706880"/>
        </a:xfrm>
        <a:prstGeom prst="round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时间估算</a:t>
          </a:r>
          <a:endParaRPr lang="zh-CN" sz="3500" kern="1200"/>
        </a:p>
      </dsp:txBody>
      <dsp:txXfrm>
        <a:off x="5949922" y="1363483"/>
        <a:ext cx="1611402" cy="1540234"/>
      </dsp:txXfrm>
    </dsp:sp>
    <dsp:sp modelId="{CD7D0C5E-4CFD-4B70-BE9F-C2F05295165A}">
      <dsp:nvSpPr>
        <dsp:cNvPr id="0" name=""/>
        <dsp:cNvSpPr/>
      </dsp:nvSpPr>
      <dsp:spPr>
        <a:xfrm>
          <a:off x="7821622" y="1280160"/>
          <a:ext cx="1778048" cy="1706880"/>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时间控制</a:t>
          </a:r>
          <a:endParaRPr lang="zh-CN" sz="3500" kern="1200"/>
        </a:p>
      </dsp:txBody>
      <dsp:txXfrm>
        <a:off x="7904945" y="1363483"/>
        <a:ext cx="1611402" cy="154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BD1DD-ED8A-4272-8C6A-B6C22E5B3E9A}">
      <dsp:nvSpPr>
        <dsp:cNvPr id="0" name=""/>
        <dsp:cNvSpPr/>
      </dsp:nvSpPr>
      <dsp:spPr>
        <a:xfrm>
          <a:off x="50" y="335215"/>
          <a:ext cx="4871536" cy="85583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rtl="0">
            <a:lnSpc>
              <a:spcPct val="90000"/>
            </a:lnSpc>
            <a:spcBef>
              <a:spcPct val="0"/>
            </a:spcBef>
            <a:spcAft>
              <a:spcPct val="35000"/>
            </a:spcAft>
          </a:pPr>
          <a:r>
            <a:rPr lang="zh-CN" altLang="en-US" sz="3200" b="1" kern="1200" dirty="0" smtClean="0"/>
            <a:t>优点：</a:t>
          </a:r>
          <a:endParaRPr lang="zh-CN" altLang="en-US" sz="3200" kern="1200" dirty="0"/>
        </a:p>
      </dsp:txBody>
      <dsp:txXfrm>
        <a:off x="50" y="335215"/>
        <a:ext cx="4871536" cy="855834"/>
      </dsp:txXfrm>
    </dsp:sp>
    <dsp:sp modelId="{3708AA60-054C-4DE0-A1F0-27F09428C5E2}">
      <dsp:nvSpPr>
        <dsp:cNvPr id="0" name=""/>
        <dsp:cNvSpPr/>
      </dsp:nvSpPr>
      <dsp:spPr>
        <a:xfrm>
          <a:off x="50" y="1191049"/>
          <a:ext cx="4871536" cy="258853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smtClean="0"/>
            <a:t>1.</a:t>
          </a:r>
          <a:r>
            <a:rPr lang="zh-CN" sz="2300" kern="1200" dirty="0" smtClean="0"/>
            <a:t>团队管理明确，项目开发得到保障</a:t>
          </a:r>
          <a:endParaRPr lang="zh-CN" sz="2300" kern="1200" dirty="0"/>
        </a:p>
        <a:p>
          <a:pPr marL="228600" lvl="1" indent="-228600" algn="l" defTabSz="1022350" rtl="0">
            <a:lnSpc>
              <a:spcPct val="90000"/>
            </a:lnSpc>
            <a:spcBef>
              <a:spcPct val="0"/>
            </a:spcBef>
            <a:spcAft>
              <a:spcPct val="15000"/>
            </a:spcAft>
            <a:buChar char="••"/>
          </a:pPr>
          <a:r>
            <a:rPr lang="en-US" sz="2300" kern="1200" smtClean="0"/>
            <a:t>2.</a:t>
          </a:r>
          <a:r>
            <a:rPr lang="zh-CN" sz="2300" kern="1200" smtClean="0"/>
            <a:t>人员分工明确，有利于项目开展</a:t>
          </a:r>
          <a:endParaRPr lang="zh-CN" sz="2300" kern="1200"/>
        </a:p>
        <a:p>
          <a:pPr marL="228600" lvl="1" indent="-228600" algn="l" defTabSz="1022350" rtl="0">
            <a:lnSpc>
              <a:spcPct val="90000"/>
            </a:lnSpc>
            <a:spcBef>
              <a:spcPct val="0"/>
            </a:spcBef>
            <a:spcAft>
              <a:spcPct val="15000"/>
            </a:spcAft>
            <a:buChar char="••"/>
          </a:pPr>
          <a:r>
            <a:rPr lang="en-US" sz="2300" kern="1200" smtClean="0"/>
            <a:t>3.</a:t>
          </a:r>
          <a:r>
            <a:rPr lang="zh-CN" sz="2300" kern="1200" smtClean="0"/>
            <a:t>项目质量有保证，有明确的跟踪 </a:t>
          </a:r>
          <a:endParaRPr lang="zh-CN" sz="2300" kern="1200"/>
        </a:p>
        <a:p>
          <a:pPr marL="228600" lvl="1" indent="-228600" algn="l" defTabSz="1022350" rtl="0">
            <a:lnSpc>
              <a:spcPct val="90000"/>
            </a:lnSpc>
            <a:spcBef>
              <a:spcPct val="0"/>
            </a:spcBef>
            <a:spcAft>
              <a:spcPct val="15000"/>
            </a:spcAft>
            <a:buChar char="••"/>
          </a:pPr>
          <a:r>
            <a:rPr lang="en-US" sz="2300" kern="1200" dirty="0" smtClean="0"/>
            <a:t>4.</a:t>
          </a:r>
          <a:r>
            <a:rPr lang="zh-CN" sz="2300" kern="1200" dirty="0" smtClean="0"/>
            <a:t>未出现赶工现象</a:t>
          </a:r>
          <a:endParaRPr lang="zh-CN" sz="2300" kern="1200" dirty="0"/>
        </a:p>
        <a:p>
          <a:pPr marL="228600" lvl="1" indent="-228600" algn="l" defTabSz="1022350" rtl="0">
            <a:lnSpc>
              <a:spcPct val="90000"/>
            </a:lnSpc>
            <a:spcBef>
              <a:spcPct val="0"/>
            </a:spcBef>
            <a:spcAft>
              <a:spcPct val="15000"/>
            </a:spcAft>
            <a:buChar char="••"/>
          </a:pPr>
          <a:r>
            <a:rPr lang="en-US" sz="2300" kern="1200" dirty="0" smtClean="0"/>
            <a:t>5.</a:t>
          </a:r>
          <a:r>
            <a:rPr lang="zh-CN" sz="2300" kern="1200" dirty="0" smtClean="0"/>
            <a:t>基本完成</a:t>
          </a:r>
          <a:r>
            <a:rPr lang="en-US" sz="2300" kern="1200" dirty="0" smtClean="0"/>
            <a:t>sprint</a:t>
          </a:r>
          <a:r>
            <a:rPr lang="en-US" altLang="zh-CN" sz="2300" kern="1200" dirty="0" smtClean="0"/>
            <a:t>1</a:t>
          </a:r>
          <a:endParaRPr lang="zh-CN" sz="2300" kern="1200" dirty="0"/>
        </a:p>
      </dsp:txBody>
      <dsp:txXfrm>
        <a:off x="50" y="1191049"/>
        <a:ext cx="4871536" cy="2588535"/>
      </dsp:txXfrm>
    </dsp:sp>
    <dsp:sp modelId="{D5954459-C9B8-4EB4-B45A-49A232BD3813}">
      <dsp:nvSpPr>
        <dsp:cNvPr id="0" name=""/>
        <dsp:cNvSpPr/>
      </dsp:nvSpPr>
      <dsp:spPr>
        <a:xfrm>
          <a:off x="5553602" y="335215"/>
          <a:ext cx="4871536" cy="855834"/>
        </a:xfrm>
        <a:prstGeom prst="rect">
          <a:avLst/>
        </a:prstGeom>
        <a:solidFill>
          <a:schemeClr val="accent1">
            <a:hueOff val="0"/>
            <a:satOff val="0"/>
            <a:lumOff val="0"/>
            <a:alphaOff val="0"/>
          </a:schemeClr>
        </a:solidFill>
        <a:ln>
          <a:solidFill>
            <a:srgbClr val="BBA477"/>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rtl="0">
            <a:lnSpc>
              <a:spcPct val="90000"/>
            </a:lnSpc>
            <a:spcBef>
              <a:spcPct val="0"/>
            </a:spcBef>
            <a:spcAft>
              <a:spcPct val="35000"/>
            </a:spcAft>
          </a:pPr>
          <a:r>
            <a:rPr lang="zh-CN" altLang="en-US" sz="3600" b="1" kern="1200" dirty="0" smtClean="0"/>
            <a:t>缺点</a:t>
          </a:r>
          <a:r>
            <a:rPr lang="zh-CN" altLang="en-US" sz="2300" b="1" kern="1200" dirty="0" smtClean="0"/>
            <a:t>：</a:t>
          </a:r>
          <a:endParaRPr lang="zh-CN" altLang="en-US" sz="2300" kern="1200" dirty="0"/>
        </a:p>
      </dsp:txBody>
      <dsp:txXfrm>
        <a:off x="5553602" y="335215"/>
        <a:ext cx="4871536" cy="855834"/>
      </dsp:txXfrm>
    </dsp:sp>
    <dsp:sp modelId="{82A9E95E-4BCD-4D2A-AC15-12C0CEFE9139}">
      <dsp:nvSpPr>
        <dsp:cNvPr id="0" name=""/>
        <dsp:cNvSpPr/>
      </dsp:nvSpPr>
      <dsp:spPr>
        <a:xfrm>
          <a:off x="5553602" y="1191049"/>
          <a:ext cx="4871536" cy="258853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smtClean="0"/>
            <a:t>1.</a:t>
          </a:r>
          <a:r>
            <a:rPr lang="zh-CN" sz="2300" kern="1200" dirty="0" smtClean="0"/>
            <a:t>开会人员</a:t>
          </a:r>
          <a:r>
            <a:rPr lang="zh-CN" altLang="en-US" sz="2300" kern="1200" dirty="0" smtClean="0"/>
            <a:t>可能会</a:t>
          </a:r>
          <a:r>
            <a:rPr lang="zh-CN" sz="2300" kern="1200" dirty="0" smtClean="0"/>
            <a:t>不齐</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2</a:t>
          </a:r>
          <a:r>
            <a:rPr lang="en-US" sz="2300" kern="1200" dirty="0" smtClean="0"/>
            <a:t>.</a:t>
          </a:r>
          <a:r>
            <a:rPr lang="zh-CN" sz="2300" kern="1200" dirty="0" smtClean="0"/>
            <a:t>效率还没有达到最大</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3</a:t>
          </a:r>
          <a:r>
            <a:rPr lang="en-US" sz="2300" kern="1200" dirty="0" smtClean="0"/>
            <a:t>.</a:t>
          </a:r>
          <a:r>
            <a:rPr lang="zh-CN" sz="2300" kern="1200" dirty="0" smtClean="0"/>
            <a:t>开会积极性低</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4</a:t>
          </a:r>
          <a:r>
            <a:rPr lang="en-US" sz="2300" kern="1200" dirty="0" smtClean="0"/>
            <a:t>.</a:t>
          </a:r>
          <a:r>
            <a:rPr lang="zh-CN" sz="2300" kern="1200" dirty="0" smtClean="0"/>
            <a:t>小组成员需要更好地配合。</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5</a:t>
          </a:r>
          <a:r>
            <a:rPr lang="en-US" sz="2300" kern="1200" dirty="0" smtClean="0"/>
            <a:t>.</a:t>
          </a:r>
          <a:r>
            <a:rPr lang="zh-CN" sz="2300" kern="1200" dirty="0" smtClean="0"/>
            <a:t>大家交流不是特别充分。</a:t>
          </a:r>
          <a:endParaRPr lang="zh-CN" sz="2300" kern="1200" dirty="0"/>
        </a:p>
      </dsp:txBody>
      <dsp:txXfrm>
        <a:off x="5553602" y="1191049"/>
        <a:ext cx="4871536" cy="2588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59A98-1CF8-4DE7-AA77-BC73CE26AA69}">
      <dsp:nvSpPr>
        <dsp:cNvPr id="0" name=""/>
        <dsp:cNvSpPr/>
      </dsp:nvSpPr>
      <dsp:spPr>
        <a:xfrm>
          <a:off x="-5190476" y="-795060"/>
          <a:ext cx="6181171" cy="6181171"/>
        </a:xfrm>
        <a:prstGeom prst="blockArc">
          <a:avLst>
            <a:gd name="adj1" fmla="val 18900000"/>
            <a:gd name="adj2" fmla="val 2700000"/>
            <a:gd name="adj3" fmla="val 349"/>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179105-67F4-407E-8D59-92ABB9B3C4C5}">
      <dsp:nvSpPr>
        <dsp:cNvPr id="0" name=""/>
        <dsp:cNvSpPr/>
      </dsp:nvSpPr>
      <dsp:spPr>
        <a:xfrm>
          <a:off x="637237" y="459105"/>
          <a:ext cx="10235641" cy="918210"/>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1.Sprint2</a:t>
          </a:r>
          <a:r>
            <a:rPr lang="zh-CN" sz="1800" kern="1200" dirty="0" smtClean="0"/>
            <a:t>中 怪物出现位置</a:t>
          </a:r>
          <a:r>
            <a:rPr lang="en-US" sz="1800" kern="1200" dirty="0" smtClean="0"/>
            <a:t>Random</a:t>
          </a:r>
          <a:r>
            <a:rPr lang="zh-CN" sz="1800" kern="1200" dirty="0" smtClean="0"/>
            <a:t>，怪物攻击，怪物被攻击，怪物死亡，怪物行走，怪物血量，怪物防御以及</a:t>
          </a:r>
          <a:r>
            <a:rPr lang="en-US" sz="1800" kern="1200" dirty="0" smtClean="0"/>
            <a:t>hero</a:t>
          </a:r>
          <a:r>
            <a:rPr lang="zh-CN" sz="1800" kern="1200" dirty="0" smtClean="0"/>
            <a:t>总做</a:t>
          </a:r>
          <a:r>
            <a:rPr lang="en-US" sz="1800" kern="1200" dirty="0" smtClean="0"/>
            <a:t>setting</a:t>
          </a:r>
          <a:r>
            <a:rPr lang="zh-CN" sz="1800" kern="1200" dirty="0" smtClean="0"/>
            <a:t>已经完成。</a:t>
          </a:r>
          <a:r>
            <a:rPr lang="zh-CN" altLang="en-US" sz="1800" kern="1200" dirty="0" smtClean="0"/>
            <a:t>但通过关卡以及剧情无法按时完成。</a:t>
          </a:r>
          <a:endParaRPr lang="zh-CN" sz="1800" kern="1200" dirty="0"/>
        </a:p>
      </dsp:txBody>
      <dsp:txXfrm>
        <a:off x="637237" y="459105"/>
        <a:ext cx="10235641" cy="918210"/>
      </dsp:txXfrm>
    </dsp:sp>
    <dsp:sp modelId="{5AF18DBF-7686-45DA-92BF-5260E4627B8B}">
      <dsp:nvSpPr>
        <dsp:cNvPr id="0" name=""/>
        <dsp:cNvSpPr/>
      </dsp:nvSpPr>
      <dsp:spPr>
        <a:xfrm>
          <a:off x="63356" y="344328"/>
          <a:ext cx="1147762" cy="1147762"/>
        </a:xfrm>
        <a:prstGeom prst="ellipse">
          <a:avLst/>
        </a:prstGeom>
        <a:solidFill>
          <a:schemeClr val="lt1">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50A0E-8D62-4CF0-B055-2C29A33DD369}">
      <dsp:nvSpPr>
        <dsp:cNvPr id="0" name=""/>
        <dsp:cNvSpPr/>
      </dsp:nvSpPr>
      <dsp:spPr>
        <a:xfrm>
          <a:off x="971007" y="1836420"/>
          <a:ext cx="9901872" cy="91821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2.</a:t>
          </a:r>
          <a:r>
            <a:rPr lang="zh-CN" sz="1800" kern="1200" dirty="0" smtClean="0"/>
            <a:t>经过会议讨论，经由</a:t>
          </a:r>
          <a:r>
            <a:rPr lang="en-US" sz="1800" kern="1200" dirty="0" smtClean="0"/>
            <a:t>PO</a:t>
          </a:r>
          <a:r>
            <a:rPr lang="zh-CN" sz="1800" kern="1200" dirty="0" smtClean="0"/>
            <a:t>确认，将</a:t>
          </a:r>
          <a:r>
            <a:rPr lang="en-US" sz="1800" kern="1200" dirty="0" smtClean="0"/>
            <a:t>Srpint2</a:t>
          </a:r>
          <a:r>
            <a:rPr lang="zh-CN" sz="1800" kern="1200" dirty="0" smtClean="0"/>
            <a:t>中未完成</a:t>
          </a:r>
          <a:r>
            <a:rPr lang="en-US" sz="1800" kern="1200" dirty="0" smtClean="0"/>
            <a:t>Task</a:t>
          </a:r>
          <a:r>
            <a:rPr lang="zh-CN" sz="1800" kern="1200" dirty="0" smtClean="0"/>
            <a:t>，设计数据结构，转换类编写，场景管理类，</a:t>
          </a:r>
          <a:r>
            <a:rPr lang="en-US" sz="1800" kern="1200" dirty="0" smtClean="0"/>
            <a:t>saving</a:t>
          </a:r>
          <a:r>
            <a:rPr lang="zh-CN" sz="1800" kern="1200" dirty="0" smtClean="0"/>
            <a:t>类，</a:t>
          </a:r>
          <a:r>
            <a:rPr lang="en-US" sz="1800" kern="1200" dirty="0" err="1" smtClean="0"/>
            <a:t>bgm</a:t>
          </a:r>
          <a:r>
            <a:rPr lang="zh-CN" sz="1800" kern="1200" dirty="0" smtClean="0"/>
            <a:t>，音效，剧情文件，文字设定以及</a:t>
          </a:r>
          <a:r>
            <a:rPr lang="en-US" sz="1800" kern="1200" dirty="0" smtClean="0"/>
            <a:t>mini</a:t>
          </a:r>
          <a:r>
            <a:rPr lang="zh-CN" sz="1800" kern="1200" dirty="0" smtClean="0"/>
            <a:t>地图显示推迟到</a:t>
          </a:r>
          <a:r>
            <a:rPr lang="en-US" sz="1800" kern="1200" dirty="0" smtClean="0"/>
            <a:t>Sprint3</a:t>
          </a:r>
          <a:r>
            <a:rPr lang="zh-CN" sz="1800" kern="1200" dirty="0" smtClean="0"/>
            <a:t>中完成。</a:t>
          </a:r>
          <a:endParaRPr lang="zh-CN" sz="1800" kern="1200" dirty="0"/>
        </a:p>
      </dsp:txBody>
      <dsp:txXfrm>
        <a:off x="971007" y="1836420"/>
        <a:ext cx="9901872" cy="918210"/>
      </dsp:txXfrm>
    </dsp:sp>
    <dsp:sp modelId="{7CE0A57D-550D-49CC-A01D-70DD83F5A7A1}">
      <dsp:nvSpPr>
        <dsp:cNvPr id="0" name=""/>
        <dsp:cNvSpPr/>
      </dsp:nvSpPr>
      <dsp:spPr>
        <a:xfrm>
          <a:off x="397125" y="1721643"/>
          <a:ext cx="1147762" cy="1147762"/>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226E3-8690-45BD-9C5E-2E80EE104034}">
      <dsp:nvSpPr>
        <dsp:cNvPr id="0" name=""/>
        <dsp:cNvSpPr/>
      </dsp:nvSpPr>
      <dsp:spPr>
        <a:xfrm>
          <a:off x="637237" y="3213735"/>
          <a:ext cx="10235641" cy="91821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3.</a:t>
          </a:r>
          <a:r>
            <a:rPr lang="zh-CN" altLang="en-US" sz="1800" kern="1200" dirty="0" smtClean="0"/>
            <a:t>重新调整计划，</a:t>
          </a:r>
          <a:r>
            <a:rPr lang="en-US" altLang="zh-CN" sz="1800" kern="1200" dirty="0" smtClean="0"/>
            <a:t>sprint3</a:t>
          </a:r>
          <a:r>
            <a:rPr lang="zh-CN" altLang="en-US" sz="1800" kern="1200" dirty="0" smtClean="0"/>
            <a:t>中任务加重，具体</a:t>
          </a:r>
          <a:r>
            <a:rPr lang="en-US" altLang="zh-CN" sz="1800" kern="1200" dirty="0" smtClean="0"/>
            <a:t>task</a:t>
          </a:r>
          <a:r>
            <a:rPr lang="zh-CN" altLang="en-US" sz="1800" kern="1200" dirty="0" smtClean="0"/>
            <a:t>细分到每个人，大家可能在</a:t>
          </a:r>
          <a:r>
            <a:rPr lang="en-US" altLang="zh-CN" sz="1800" kern="1200" dirty="0" smtClean="0"/>
            <a:t>sprint3</a:t>
          </a:r>
          <a:r>
            <a:rPr lang="zh-CN" altLang="en-US" sz="1800" kern="1200" dirty="0" smtClean="0"/>
            <a:t>中要辛苦一点</a:t>
          </a:r>
          <a:endParaRPr lang="zh-CN" sz="1800" kern="1200" dirty="0"/>
        </a:p>
      </dsp:txBody>
      <dsp:txXfrm>
        <a:off x="637237" y="3213735"/>
        <a:ext cx="10235641" cy="918210"/>
      </dsp:txXfrm>
    </dsp:sp>
    <dsp:sp modelId="{88759234-7B59-404D-B908-44CFFEF59568}">
      <dsp:nvSpPr>
        <dsp:cNvPr id="0" name=""/>
        <dsp:cNvSpPr/>
      </dsp:nvSpPr>
      <dsp:spPr>
        <a:xfrm>
          <a:off x="63356" y="3098958"/>
          <a:ext cx="1147762" cy="1147762"/>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6FAE9-D3AB-4DCA-BDE5-C394BACF1FCB}">
      <dsp:nvSpPr>
        <dsp:cNvPr id="0" name=""/>
        <dsp:cNvSpPr/>
      </dsp:nvSpPr>
      <dsp:spPr>
        <a:xfrm>
          <a:off x="46" y="191451"/>
          <a:ext cx="4486498" cy="664143"/>
        </a:xfrm>
        <a:prstGeom prst="rect">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b="1" kern="1200" dirty="0" smtClean="0"/>
            <a:t>优点</a:t>
          </a:r>
          <a:r>
            <a:rPr lang="zh-CN" altLang="en-US" sz="2000" b="1" kern="1200" dirty="0" smtClean="0"/>
            <a:t>：</a:t>
          </a:r>
          <a:endParaRPr lang="zh-CN" altLang="en-US" sz="2000" kern="1200" dirty="0"/>
        </a:p>
      </dsp:txBody>
      <dsp:txXfrm>
        <a:off x="46" y="191451"/>
        <a:ext cx="4486498" cy="664143"/>
      </dsp:txXfrm>
    </dsp:sp>
    <dsp:sp modelId="{DD374B57-2C08-4ACC-99D6-85299668517D}">
      <dsp:nvSpPr>
        <dsp:cNvPr id="0" name=""/>
        <dsp:cNvSpPr/>
      </dsp:nvSpPr>
      <dsp:spPr>
        <a:xfrm>
          <a:off x="46" y="855594"/>
          <a:ext cx="4486498" cy="24512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1.</a:t>
          </a:r>
          <a:r>
            <a:rPr lang="zh-CN" sz="1900" b="1" kern="1200" dirty="0" smtClean="0"/>
            <a:t>在项目遇到困难时，大家齐心协力</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2.</a:t>
          </a:r>
          <a:r>
            <a:rPr lang="zh-CN" sz="1900" b="1" kern="1200" dirty="0" smtClean="0"/>
            <a:t>组织领导级能够很好地带领，其他成员能配合</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3.</a:t>
          </a:r>
          <a:r>
            <a:rPr lang="zh-CN" sz="1900" b="1" kern="1200" dirty="0" smtClean="0"/>
            <a:t>最终能够完成一部分可接受内容</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4.</a:t>
          </a:r>
          <a:r>
            <a:rPr lang="zh-CN" sz="1900" b="1" kern="1200" dirty="0" smtClean="0"/>
            <a:t>开发周期中没有被严重阻塞进度的因素，项目进展曲线平稳。</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5.</a:t>
          </a:r>
          <a:r>
            <a:rPr lang="zh-CN" sz="1900" b="1" kern="1200" dirty="0" smtClean="0"/>
            <a:t>测试团队的缺陷报告率底低。</a:t>
          </a:r>
          <a:endParaRPr lang="zh-CN" sz="1900" b="1" kern="1200" dirty="0"/>
        </a:p>
      </dsp:txBody>
      <dsp:txXfrm>
        <a:off x="46" y="855594"/>
        <a:ext cx="4486498" cy="2451284"/>
      </dsp:txXfrm>
    </dsp:sp>
    <dsp:sp modelId="{2F6DDB41-0D08-432A-8578-0FED376D6F7C}">
      <dsp:nvSpPr>
        <dsp:cNvPr id="0" name=""/>
        <dsp:cNvSpPr/>
      </dsp:nvSpPr>
      <dsp:spPr>
        <a:xfrm>
          <a:off x="5114654" y="191451"/>
          <a:ext cx="4486498" cy="664143"/>
        </a:xfrm>
        <a:prstGeom prst="rect">
          <a:avLst/>
        </a:prstGeom>
        <a:solidFill>
          <a:schemeClr val="accent2">
            <a:shade val="80000"/>
            <a:hueOff val="-153119"/>
            <a:satOff val="1002"/>
            <a:lumOff val="22644"/>
            <a:alphaOff val="0"/>
          </a:schemeClr>
        </a:solidFill>
        <a:ln w="12700" cap="flat" cmpd="sng" algn="ctr">
          <a:solidFill>
            <a:schemeClr val="accent2">
              <a:shade val="80000"/>
              <a:hueOff val="-153119"/>
              <a:satOff val="1002"/>
              <a:lumOff val="226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b="1" kern="1200" dirty="0" smtClean="0"/>
            <a:t>缺点：</a:t>
          </a:r>
          <a:endParaRPr lang="zh-CN" altLang="en-US" sz="2800" kern="1200" dirty="0"/>
        </a:p>
      </dsp:txBody>
      <dsp:txXfrm>
        <a:off x="5114654" y="191451"/>
        <a:ext cx="4486498" cy="664143"/>
      </dsp:txXfrm>
    </dsp:sp>
    <dsp:sp modelId="{8F733600-F41B-4F2C-B4B8-F1E8C616D31F}">
      <dsp:nvSpPr>
        <dsp:cNvPr id="0" name=""/>
        <dsp:cNvSpPr/>
      </dsp:nvSpPr>
      <dsp:spPr>
        <a:xfrm>
          <a:off x="5114654" y="855594"/>
          <a:ext cx="4486498" cy="24512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1.</a:t>
          </a:r>
          <a:r>
            <a:rPr lang="zh-CN" sz="1900" b="1" kern="1200" dirty="0" smtClean="0"/>
            <a:t>没有在</a:t>
          </a:r>
          <a:r>
            <a:rPr lang="en-US" sz="1900" b="1" kern="1200" dirty="0" smtClean="0"/>
            <a:t>sprint</a:t>
          </a:r>
          <a:r>
            <a:rPr lang="zh-CN" sz="1900" b="1" kern="1200" dirty="0" smtClean="0"/>
            <a:t>开始前估算好任务量</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2.</a:t>
          </a:r>
          <a:r>
            <a:rPr lang="zh-CN" sz="1900" b="1" kern="1200" dirty="0" smtClean="0"/>
            <a:t>没有很好地相关技术支持来快速解决问题</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3.</a:t>
          </a:r>
          <a:r>
            <a:rPr lang="zh-CN" sz="1900" b="1" kern="1200" dirty="0" smtClean="0"/>
            <a:t>团队需要更多地交流与配合</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4.</a:t>
          </a:r>
          <a:r>
            <a:rPr lang="zh-CN" sz="1900" b="1" kern="1200" dirty="0" smtClean="0"/>
            <a:t>任务分配方面有些许不均衡，导致个别人在一段时间里任务繁重。</a:t>
          </a:r>
          <a:endParaRPr lang="zh-CN" sz="1900" b="1" kern="1200" dirty="0"/>
        </a:p>
      </dsp:txBody>
      <dsp:txXfrm>
        <a:off x="5114654" y="855594"/>
        <a:ext cx="4486498" cy="2451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6186E-8176-43E3-886E-37B4B5369B6E}">
      <dsp:nvSpPr>
        <dsp:cNvPr id="0" name=""/>
        <dsp:cNvSpPr/>
      </dsp:nvSpPr>
      <dsp:spPr>
        <a:xfrm>
          <a:off x="0" y="914867"/>
          <a:ext cx="3998937" cy="2399362"/>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500" kern="1200" dirty="0" smtClean="0"/>
            <a:t>Sprint 1</a:t>
          </a:r>
          <a:endParaRPr lang="zh-CN" altLang="en-US" sz="6500" kern="1200" dirty="0"/>
        </a:p>
      </dsp:txBody>
      <dsp:txXfrm>
        <a:off x="70275" y="985142"/>
        <a:ext cx="3858387" cy="2258812"/>
      </dsp:txXfrm>
    </dsp:sp>
    <dsp:sp modelId="{D54B2405-9346-45CC-AB8D-58D33C2B6B08}">
      <dsp:nvSpPr>
        <dsp:cNvPr id="0" name=""/>
        <dsp:cNvSpPr/>
      </dsp:nvSpPr>
      <dsp:spPr>
        <a:xfrm rot="11694">
          <a:off x="4399297" y="1628288"/>
          <a:ext cx="848773" cy="99173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00250">
            <a:lnSpc>
              <a:spcPct val="90000"/>
            </a:lnSpc>
            <a:spcBef>
              <a:spcPct val="0"/>
            </a:spcBef>
            <a:spcAft>
              <a:spcPct val="35000"/>
            </a:spcAft>
          </a:pPr>
          <a:endParaRPr lang="zh-CN" altLang="en-US" sz="4500" kern="1200"/>
        </a:p>
      </dsp:txBody>
      <dsp:txXfrm>
        <a:off x="4399298" y="1826202"/>
        <a:ext cx="594141" cy="595042"/>
      </dsp:txXfrm>
    </dsp:sp>
    <dsp:sp modelId="{6BAB205A-B00E-4CE7-8724-4CD63353FE0A}">
      <dsp:nvSpPr>
        <dsp:cNvPr id="0" name=""/>
        <dsp:cNvSpPr/>
      </dsp:nvSpPr>
      <dsp:spPr>
        <a:xfrm>
          <a:off x="5600387" y="933918"/>
          <a:ext cx="3998937" cy="2399362"/>
        </a:xfrm>
        <a:prstGeom prst="roundRect">
          <a:avLst>
            <a:gd name="adj" fmla="val 10000"/>
          </a:avLst>
        </a:prstGeom>
        <a:solidFill>
          <a:schemeClr val="accent2">
            <a:shade val="80000"/>
            <a:hueOff val="-153119"/>
            <a:satOff val="1002"/>
            <a:lumOff val="226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500" kern="1200" dirty="0" smtClean="0"/>
            <a:t>Sprint 2</a:t>
          </a:r>
          <a:endParaRPr lang="zh-CN" altLang="en-US" sz="6500" kern="1200" dirty="0"/>
        </a:p>
      </dsp:txBody>
      <dsp:txXfrm>
        <a:off x="5670662" y="1004193"/>
        <a:ext cx="3858387" cy="22588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latin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8DA0FDE8-3B80-4AAC-92F2-E3D0667D4E72}" type="datetimeFigureOut">
              <a:rPr lang="en-US" altLang="zh-CN" smtClean="0">
                <a:latin typeface="Microsoft YaHei UI" panose="020B0503020204020204" pitchFamily="34" charset="-122"/>
              </a:rPr>
              <a:t>6/26/2015</a:t>
            </a:fld>
            <a:endParaRPr lang="zh-CN" dirty="0">
              <a:latin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latin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07B79F74-2001-4B21-B06E-FA23C7F2DD77}" type="slidenum">
              <a:rPr lang="zh-CN" smtClean="0">
                <a:latin typeface="Microsoft YaHei UI" panose="020B0503020204020204" pitchFamily="34" charset="-122"/>
              </a:rPr>
              <a:t>‹#›</a:t>
            </a:fld>
            <a:endParaRPr lang="zh-CN" dirty="0">
              <a:latin typeface="Microsoft YaHei UI" panose="020B0503020204020204" pitchFamily="34" charset="-122"/>
            </a:endParaRPr>
          </a:p>
        </p:txBody>
      </p:sp>
    </p:spTree>
    <p:extLst>
      <p:ext uri="{BB962C8B-B14F-4D97-AF65-F5344CB8AC3E}">
        <p14:creationId xmlns:p14="http://schemas.microsoft.com/office/powerpoint/2010/main" val="9778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atin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atin typeface="Microsoft YaHei UI" panose="020B0503020204020204" pitchFamily="34" charset="-122"/>
              </a:defRPr>
            </a:lvl1pPr>
          </a:lstStyle>
          <a:p>
            <a:fld id="{C5F25FBA-1311-468D-8115-8778B0F7BEEC}" type="datetimeFigureOut">
              <a:rPr lang="en-US" altLang="zh-CN" smtClean="0"/>
              <a:pPr/>
              <a:t>6/26/2015</a:t>
            </a:fld>
            <a:endParaRPr lang="en-US" altLang="zh-CN"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atin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atin typeface="Microsoft YaHei UI" panose="020B0503020204020204" pitchFamily="34" charset="-122"/>
              </a:defRPr>
            </a:lvl1pPr>
          </a:lstStyle>
          <a:p>
            <a:fld id="{F0E67C00-F679-4C51-9894-9E2214E5C2F1}" type="slidenum">
              <a:rPr lang="en-US" altLang="zh-CN" smtClean="0"/>
              <a:pPr/>
              <a:t>‹#›</a:t>
            </a:fld>
            <a:endParaRPr lang="en-US" altLang="zh-CN" dirty="0"/>
          </a:p>
        </p:txBody>
      </p:sp>
    </p:spTree>
    <p:extLst>
      <p:ext uri="{BB962C8B-B14F-4D97-AF65-F5344CB8AC3E}">
        <p14:creationId xmlns:p14="http://schemas.microsoft.com/office/powerpoint/2010/main" val="552822586"/>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n-ea"/>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n-ea"/>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n-ea"/>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n-ea"/>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12</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13</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16</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17</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18</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icrosoft YaHei UI" panose="020B0503020204020204" pitchFamily="34" charset="-122"/>
                <a:ea typeface="+mn-ea"/>
                <a:cs typeface="+mn-cs"/>
              </a:rPr>
              <a:t>2009</a:t>
            </a:r>
            <a:r>
              <a:rPr lang="zh-CN" altLang="zh-CN" sz="1200" kern="1200" dirty="0" smtClean="0">
                <a:solidFill>
                  <a:schemeClr val="tx1"/>
                </a:solidFill>
                <a:effectLst/>
                <a:latin typeface="Microsoft YaHei UI" panose="020B0503020204020204" pitchFamily="34" charset="-122"/>
                <a:ea typeface="+mn-ea"/>
                <a:cs typeface="+mn-cs"/>
              </a:rPr>
              <a:t>年以前，山东科技大学一直采用传统数据中心架构模式建设校园网数据中心。每增加一个或一类网络应用时，往往需要对应增加一台或几台服务器，应用系统数据通常存放在服务器本地磁盘上，仅对少量特别重要的应用，如校园一卡通系统、教务管理系统等采用双机热备加磁盘阵列方式。截止到</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年底，校园网上包括校园一卡通、教务管理、财务管理、科研管理、研究生管理、办公自动化、视频会议、电子邮件等近</a:t>
            </a:r>
            <a:r>
              <a:rPr lang="en-US" altLang="zh-CN" sz="1200" kern="1200" dirty="0" smtClean="0">
                <a:solidFill>
                  <a:schemeClr val="tx1"/>
                </a:solidFill>
                <a:effectLst/>
                <a:latin typeface="Microsoft YaHei UI" panose="020B0503020204020204" pitchFamily="34" charset="-122"/>
                <a:ea typeface="+mn-ea"/>
                <a:cs typeface="+mn-cs"/>
              </a:rPr>
              <a:t>50</a:t>
            </a:r>
            <a:r>
              <a:rPr lang="zh-CN" altLang="zh-CN" sz="1200" kern="1200" dirty="0" smtClean="0">
                <a:solidFill>
                  <a:schemeClr val="tx1"/>
                </a:solidFill>
                <a:effectLst/>
                <a:latin typeface="Microsoft YaHei UI" panose="020B0503020204020204" pitchFamily="34" charset="-122"/>
                <a:ea typeface="+mn-ea"/>
                <a:cs typeface="+mn-cs"/>
              </a:rPr>
              <a:t>项应用系统，服务器数量</a:t>
            </a:r>
            <a:r>
              <a:rPr lang="en-US" altLang="zh-CN" sz="1200" kern="1200" dirty="0" smtClean="0">
                <a:solidFill>
                  <a:schemeClr val="tx1"/>
                </a:solidFill>
                <a:effectLst/>
                <a:latin typeface="Microsoft YaHei UI" panose="020B0503020204020204" pitchFamily="34" charset="-122"/>
                <a:ea typeface="+mn-ea"/>
                <a:cs typeface="+mn-cs"/>
              </a:rPr>
              <a:t>80</a:t>
            </a:r>
            <a:r>
              <a:rPr lang="zh-CN" altLang="zh-CN" sz="1200" kern="1200" dirty="0" smtClean="0">
                <a:solidFill>
                  <a:schemeClr val="tx1"/>
                </a:solidFill>
                <a:effectLst/>
                <a:latin typeface="Microsoft YaHei UI" panose="020B0503020204020204" pitchFamily="34" charset="-122"/>
                <a:ea typeface="+mn-ea"/>
                <a:cs typeface="+mn-cs"/>
              </a:rPr>
              <a:t>余台，大部分应用运行在单台物理服务器上。但常常由于物理服务器故障导致应用中断，系统稳定性差。为了不影响用户应用，服务器维护只能在夜间或节假日进行，管理人员维护工作量大，没有更多精力投入到创新性的工作中。</a:t>
            </a:r>
            <a:r>
              <a:rPr lang="en-US" altLang="zh-CN" sz="1200" kern="1200" baseline="30000" dirty="0" smtClean="0">
                <a:solidFill>
                  <a:schemeClr val="tx1"/>
                </a:solidFill>
                <a:effectLst/>
                <a:latin typeface="Microsoft YaHei UI" panose="020B0503020204020204" pitchFamily="34" charset="-122"/>
                <a:ea typeface="+mn-ea"/>
                <a:cs typeface="+mn-cs"/>
              </a:rPr>
              <a:t>[3]</a:t>
            </a:r>
            <a:r>
              <a:rPr lang="zh-CN" altLang="zh-CN" sz="1200" kern="1200" dirty="0" smtClean="0">
                <a:solidFill>
                  <a:schemeClr val="tx1"/>
                </a:solidFill>
                <a:effectLst/>
                <a:latin typeface="Microsoft YaHei UI" panose="020B0503020204020204" pitchFamily="34" charset="-122"/>
                <a:ea typeface="+mn-ea"/>
                <a:cs typeface="+mn-cs"/>
              </a:rPr>
              <a:t>造成高校数据中心这种数据备份困难和灾难恢复的困难的原因，我们认真分析，主要原因有：</a:t>
            </a:r>
          </a:p>
          <a:p>
            <a:r>
              <a:rPr lang="zh-CN" altLang="zh-CN" sz="1200" kern="1200" dirty="0" smtClean="0">
                <a:solidFill>
                  <a:schemeClr val="tx1"/>
                </a:solidFill>
                <a:effectLst/>
                <a:latin typeface="Microsoft YaHei UI" panose="020B0503020204020204" pitchFamily="34" charset="-122"/>
                <a:ea typeface="+mn-ea"/>
                <a:cs typeface="+mn-cs"/>
              </a:rPr>
              <a:t>当前各高校数据中心的不同服务通常都是采用单独的服务器部署</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用以保障各项服务的独立性</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但是一旦服务器出现问题</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就会导致整个应用服务瘫痪。由于缺乏系统规划</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各种服务器性能不一</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内容庞杂</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容易造成单点故障频发</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服务保障水平相对而言也较低</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造成系统管理员维护量大</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管理困难</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很难实现故障预警和统一协调管理。另外</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孤岛式数据中心扩展性差</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当扩展新业务时需要部署专门的网络、服务器和存储等基础设施</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容易形成数据的孤岛，导致数据不容易备份。在灾难保护方面，网络应用系统故障包括误操作、数据丢失、应用系统损坏、黑客破坏等等。数据应用保护要求在发生任意一种事故时，都能快速地恢复到最近的正常工作点。通常采用的容灾策略有：应用日志恢复、磁带备份、阵列快照等，这些措施虽能实现一定的保护，但在程序和时间上都难以令人满意。</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19</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20</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21</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22</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4</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23</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24</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26</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27</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28</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29</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30</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31</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32</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课题“高校数据中心虚拟化的技术研究”来源于我们的自主研究，随着信息技术的飞速发展和广泛应用，信息化已成为整个社会普遍关注和竞争的焦点，推进信息化建设已成为我国经济和社会发展过程中的一项重要任务。校园信息化络系统为教育教学体制改革、教学理念、教学模式、教育思想带来了巨大的影响。同时，随着各种应用的增多对数据中心的服务器数量、服务器计算能力、存储空间以及诸多设备的可管理性提出了更高的要求，而原有的非虚拟化的服务器集群模式远不能满足日益增长的各种应用的需求，因此数据中心的虚拟化技术已经受到了越来越多高校的重视。</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5</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33</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34</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随着高校信息化建设的不断发展，分析了数据中心面临的压力</a:t>
            </a:r>
            <a:r>
              <a:rPr lang="en-US" altLang="zh-CN" dirty="0" smtClean="0"/>
              <a:t>,</a:t>
            </a:r>
            <a:r>
              <a:rPr lang="zh-CN" altLang="en-US" dirty="0" smtClean="0"/>
              <a:t>阐述了虚拟化的优势</a:t>
            </a:r>
            <a:r>
              <a:rPr lang="en-US" altLang="zh-CN" dirty="0" smtClean="0"/>
              <a:t>(</a:t>
            </a:r>
            <a:r>
              <a:rPr lang="zh-CN" altLang="en-US" dirty="0" smtClean="0"/>
              <a:t>能耗压力</a:t>
            </a:r>
            <a:r>
              <a:rPr lang="en-US" altLang="zh-CN" dirty="0" smtClean="0"/>
              <a:t>,</a:t>
            </a:r>
            <a:r>
              <a:rPr lang="zh-CN" altLang="en-US" dirty="0" smtClean="0"/>
              <a:t>数据压力</a:t>
            </a:r>
            <a:r>
              <a:rPr lang="en-US" altLang="zh-CN" dirty="0" smtClean="0"/>
              <a:t>,</a:t>
            </a:r>
            <a:r>
              <a:rPr lang="zh-CN" altLang="en-US" dirty="0" smtClean="0"/>
              <a:t>利用率压力</a:t>
            </a:r>
            <a:r>
              <a:rPr lang="en-US" altLang="zh-CN" dirty="0" smtClean="0"/>
              <a:t>,</a:t>
            </a:r>
            <a:r>
              <a:rPr lang="zh-CN" altLang="en-US" dirty="0" smtClean="0"/>
              <a:t>管理压力</a:t>
            </a:r>
            <a:r>
              <a:rPr lang="en-US" altLang="zh-CN" dirty="0" smtClean="0"/>
              <a:t>,</a:t>
            </a:r>
            <a:r>
              <a:rPr lang="zh-CN" altLang="en-US" dirty="0" smtClean="0"/>
              <a:t>恢复备份压力</a:t>
            </a:r>
            <a:r>
              <a:rPr lang="en-US" altLang="zh-CN" dirty="0" smtClean="0"/>
              <a:t>)</a:t>
            </a:r>
          </a:p>
          <a:p>
            <a:r>
              <a:rPr lang="en-US" altLang="zh-CN" dirty="0" smtClean="0"/>
              <a:t>2.</a:t>
            </a:r>
            <a:r>
              <a:rPr lang="zh-CN" altLang="en-US" dirty="0" smtClean="0"/>
              <a:t>高校数据中心面临的问题</a:t>
            </a:r>
            <a:r>
              <a:rPr lang="en-US" altLang="zh-CN" dirty="0" smtClean="0"/>
              <a:t>(</a:t>
            </a:r>
            <a:r>
              <a:rPr lang="zh-CN" altLang="en-US" dirty="0" smtClean="0"/>
              <a:t>服务器利用率低 维护管理工作复杂 安全性无法保障</a:t>
            </a:r>
            <a:r>
              <a:rPr lang="en-US" altLang="zh-CN" dirty="0" smtClean="0"/>
              <a:t>)</a:t>
            </a:r>
          </a:p>
          <a:p>
            <a:r>
              <a:rPr lang="en-US" altLang="zh-CN" dirty="0" smtClean="0"/>
              <a:t>3.</a:t>
            </a:r>
            <a:r>
              <a:rPr lang="zh-CN" altLang="en-US" dirty="0" smtClean="0"/>
              <a:t>数据中心虚拟化建设的步骤</a:t>
            </a:r>
            <a:r>
              <a:rPr lang="en-US" altLang="zh-CN" dirty="0" smtClean="0"/>
              <a:t>(</a:t>
            </a:r>
            <a:r>
              <a:rPr lang="zh-CN" altLang="en-US" dirty="0" smtClean="0"/>
              <a:t>服务器虚拟化 网络虚拟化 存储虚拟化</a:t>
            </a:r>
            <a:r>
              <a:rPr lang="en-US" altLang="zh-CN" dirty="0" smtClean="0"/>
              <a:t>)</a:t>
            </a:r>
          </a:p>
          <a:p>
            <a:r>
              <a:rPr lang="en-US" altLang="zh-CN" dirty="0" smtClean="0"/>
              <a:t>4.</a:t>
            </a:r>
            <a:r>
              <a:rPr lang="zh-CN" altLang="en-US" dirty="0" smtClean="0"/>
              <a:t>阐述了虚拟化的概念以及服务器虚拟化的方法和价值</a:t>
            </a:r>
          </a:p>
          <a:p>
            <a:r>
              <a:rPr lang="en-US" altLang="zh-CN" dirty="0" smtClean="0"/>
              <a:t>5.</a:t>
            </a:r>
            <a:r>
              <a:rPr lang="zh-CN" altLang="en-US" dirty="0" smtClean="0"/>
              <a:t>介绍了</a:t>
            </a:r>
            <a:r>
              <a:rPr lang="en-US" altLang="zh-CN" dirty="0" err="1" smtClean="0"/>
              <a:t>cpu</a:t>
            </a:r>
            <a:r>
              <a:rPr lang="zh-CN" altLang="en-US" dirty="0" smtClean="0"/>
              <a:t>虚拟化的概念 </a:t>
            </a:r>
            <a:r>
              <a:rPr lang="en-US" altLang="zh-CN" dirty="0" err="1" smtClean="0"/>
              <a:t>cpu</a:t>
            </a:r>
            <a:r>
              <a:rPr lang="zh-CN" altLang="en-US" dirty="0" smtClean="0"/>
              <a:t>的虚拟化技术可以单</a:t>
            </a:r>
            <a:r>
              <a:rPr lang="en-US" altLang="zh-CN" dirty="0" err="1" smtClean="0"/>
              <a:t>cpu</a:t>
            </a:r>
            <a:r>
              <a:rPr lang="zh-CN" altLang="en-US" dirty="0" smtClean="0"/>
              <a:t>模拟多</a:t>
            </a:r>
            <a:r>
              <a:rPr lang="en-US" altLang="zh-CN" dirty="0" err="1" smtClean="0"/>
              <a:t>cpu</a:t>
            </a:r>
            <a:r>
              <a:rPr lang="zh-CN" altLang="en-US" dirty="0" smtClean="0"/>
              <a:t>并行，允许一个平台同时运行多个操作系统，并且应用程序都可以在相互独立的空间内运行而互不影响，从而显著提高计算机的工作效率。</a:t>
            </a:r>
          </a:p>
          <a:p>
            <a:r>
              <a:rPr lang="en-US" altLang="zh-CN" dirty="0" smtClean="0"/>
              <a:t>6.</a:t>
            </a:r>
            <a:r>
              <a:rPr lang="zh-CN" altLang="en-US" dirty="0" smtClean="0"/>
              <a:t>这是复旦大学一篇硕士论文</a:t>
            </a:r>
            <a:r>
              <a:rPr lang="en-US" altLang="zh-CN" dirty="0" smtClean="0"/>
              <a:t>,</a:t>
            </a:r>
            <a:r>
              <a:rPr lang="zh-CN" altLang="en-US" dirty="0" smtClean="0"/>
              <a:t>他是基于</a:t>
            </a:r>
            <a:r>
              <a:rPr lang="en-US" altLang="zh-CN" dirty="0" smtClean="0"/>
              <a:t>VMware</a:t>
            </a:r>
            <a:r>
              <a:rPr lang="zh-CN" altLang="en-US" dirty="0" smtClean="0"/>
              <a:t>对高校数据中心进行建设的</a:t>
            </a:r>
            <a:r>
              <a:rPr lang="en-US" altLang="zh-CN" dirty="0" smtClean="0"/>
              <a:t>,</a:t>
            </a:r>
            <a:r>
              <a:rPr lang="zh-CN" altLang="en-US" dirty="0" smtClean="0"/>
              <a:t>我们基于</a:t>
            </a:r>
            <a:r>
              <a:rPr lang="en-US" altLang="zh-CN" dirty="0" smtClean="0"/>
              <a:t>VMware</a:t>
            </a:r>
            <a:r>
              <a:rPr lang="zh-CN" altLang="en-US" dirty="0" smtClean="0"/>
              <a:t>的改良方案也是基于它的</a:t>
            </a:r>
          </a:p>
          <a:p>
            <a:r>
              <a:rPr lang="en-US" altLang="zh-CN" dirty="0" smtClean="0"/>
              <a:t>7.</a:t>
            </a:r>
            <a:r>
              <a:rPr lang="zh-CN" altLang="en-US" dirty="0" smtClean="0"/>
              <a:t>介绍了基于</a:t>
            </a:r>
            <a:r>
              <a:rPr lang="en-US" altLang="zh-CN" dirty="0" smtClean="0"/>
              <a:t>X86</a:t>
            </a:r>
            <a:r>
              <a:rPr lang="zh-CN" altLang="en-US" dirty="0" smtClean="0"/>
              <a:t>体系架构系统的虚拟化发展</a:t>
            </a:r>
            <a:r>
              <a:rPr lang="en-US" altLang="zh-CN" dirty="0" smtClean="0"/>
              <a:t>,</a:t>
            </a:r>
            <a:r>
              <a:rPr lang="zh-CN" altLang="en-US" dirty="0" smtClean="0"/>
              <a:t>介绍了虚拟机的模型分类</a:t>
            </a:r>
            <a:r>
              <a:rPr lang="en-US" altLang="zh-CN" dirty="0" smtClean="0"/>
              <a:t>(</a:t>
            </a:r>
            <a:r>
              <a:rPr lang="zh-CN" altLang="en-US" dirty="0" smtClean="0"/>
              <a:t>监控模型 主机模型 混合模型</a:t>
            </a:r>
            <a:r>
              <a:rPr lang="en-US" altLang="zh-CN" dirty="0" smtClean="0"/>
              <a:t>)</a:t>
            </a:r>
          </a:p>
          <a:p>
            <a:r>
              <a:rPr lang="en-US" altLang="zh-CN" dirty="0" smtClean="0"/>
              <a:t>8.</a:t>
            </a:r>
            <a:r>
              <a:rPr lang="zh-CN" altLang="en-US" dirty="0" smtClean="0"/>
              <a:t>介绍了虚拟化技术的发展</a:t>
            </a:r>
          </a:p>
          <a:p>
            <a:r>
              <a:rPr lang="en-US" altLang="zh-CN" dirty="0" smtClean="0"/>
              <a:t>9.</a:t>
            </a:r>
            <a:r>
              <a:rPr lang="zh-CN" altLang="en-US" dirty="0" smtClean="0"/>
              <a:t>这是一篇华东理工大学的硕士论文</a:t>
            </a:r>
            <a:r>
              <a:rPr lang="en-US" altLang="zh-CN" dirty="0" smtClean="0"/>
              <a:t>,</a:t>
            </a:r>
            <a:r>
              <a:rPr lang="zh-CN" altLang="en-US" dirty="0" smtClean="0"/>
              <a:t>介绍的是数据中心虚拟化的实现</a:t>
            </a:r>
            <a:r>
              <a:rPr lang="en-US" altLang="zh-CN" dirty="0" smtClean="0"/>
              <a:t>,</a:t>
            </a:r>
            <a:r>
              <a:rPr lang="zh-CN" altLang="en-US" dirty="0" smtClean="0"/>
              <a:t>他是基于</a:t>
            </a:r>
            <a:r>
              <a:rPr lang="en-US" altLang="zh-CN" dirty="0" smtClean="0"/>
              <a:t>XEN</a:t>
            </a:r>
            <a:r>
              <a:rPr lang="zh-CN" altLang="en-US" dirty="0" smtClean="0"/>
              <a:t>实现的</a:t>
            </a:r>
            <a:r>
              <a:rPr lang="en-US" altLang="zh-CN" dirty="0" smtClean="0"/>
              <a:t>.</a:t>
            </a:r>
          </a:p>
          <a:p>
            <a:r>
              <a:rPr lang="en-US" altLang="zh-CN" dirty="0" smtClean="0"/>
              <a:t>10.</a:t>
            </a:r>
            <a:r>
              <a:rPr lang="zh-CN" altLang="en-US" dirty="0" smtClean="0"/>
              <a:t>介绍了</a:t>
            </a:r>
            <a:r>
              <a:rPr lang="en-US" altLang="zh-CN" dirty="0" smtClean="0"/>
              <a:t>VMware</a:t>
            </a:r>
            <a:r>
              <a:rPr lang="zh-CN" altLang="en-US" dirty="0" smtClean="0"/>
              <a:t>虚拟化技术的概念以及</a:t>
            </a:r>
            <a:r>
              <a:rPr lang="en-US" altLang="zh-CN" dirty="0" smtClean="0"/>
              <a:t>VMware</a:t>
            </a:r>
            <a:r>
              <a:rPr lang="zh-CN" altLang="en-US" dirty="0" smtClean="0"/>
              <a:t>的构成</a:t>
            </a:r>
          </a:p>
          <a:p>
            <a:r>
              <a:rPr lang="en-US" altLang="zh-CN" dirty="0" smtClean="0"/>
              <a:t>11.</a:t>
            </a:r>
            <a:r>
              <a:rPr lang="zh-CN" altLang="en-US" dirty="0" smtClean="0"/>
              <a:t>介绍了</a:t>
            </a:r>
            <a:r>
              <a:rPr lang="en-US" altLang="zh-CN" dirty="0" smtClean="0"/>
              <a:t>Hyper-V</a:t>
            </a:r>
            <a:r>
              <a:rPr lang="zh-CN" altLang="en-US" dirty="0" smtClean="0"/>
              <a:t>虚拟化技术以及它的相关参数</a:t>
            </a:r>
            <a:endParaRPr lang="zh-CN" altLang="en-US" dirty="0"/>
          </a:p>
        </p:txBody>
      </p:sp>
      <p:sp>
        <p:nvSpPr>
          <p:cNvPr id="4" name="灯片编号占位符 3"/>
          <p:cNvSpPr>
            <a:spLocks noGrp="1"/>
          </p:cNvSpPr>
          <p:nvPr>
            <p:ph type="sldNum" sz="quarter" idx="10"/>
          </p:nvPr>
        </p:nvSpPr>
        <p:spPr/>
        <p:txBody>
          <a:bodyPr/>
          <a:lstStyle/>
          <a:p>
            <a:fld id="{F0E67C00-F679-4C51-9894-9E2214E5C2F1}" type="slidenum">
              <a:rPr lang="en-US" altLang="zh-CN" smtClean="0"/>
              <a:pPr/>
              <a:t>36</a:t>
            </a:fld>
            <a:endParaRPr lang="en-US" altLang="zh-CN" dirty="0"/>
          </a:p>
        </p:txBody>
      </p:sp>
    </p:spTree>
    <p:extLst>
      <p:ext uri="{BB962C8B-B14F-4D97-AF65-F5344CB8AC3E}">
        <p14:creationId xmlns:p14="http://schemas.microsoft.com/office/powerpoint/2010/main" val="1464668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37</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E67C00-F679-4C51-9894-9E2214E5C2F1}" type="slidenum">
              <a:rPr lang="en-US" altLang="zh-CN" smtClean="0"/>
              <a:pPr/>
              <a:t>39</a:t>
            </a:fld>
            <a:endParaRPr lang="en-US" altLang="zh-CN" dirty="0"/>
          </a:p>
        </p:txBody>
      </p:sp>
    </p:spTree>
    <p:extLst>
      <p:ext uri="{BB962C8B-B14F-4D97-AF65-F5344CB8AC3E}">
        <p14:creationId xmlns:p14="http://schemas.microsoft.com/office/powerpoint/2010/main" val="1464668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课题“高校数据中心虚拟化的技术研究”来源于我们的自主研究，随着信息技术的飞速发展和广泛应用，信息化已成为整个社会普遍关注和竞争的焦点，推进信息化建设已成为我国经济和社会发展过程中的一项重要任务。校园信息化络系统为教育教学体制改革、教学理念、教学模式、教育思想带来了巨大的影响。同时，随着各种应用的增多对数据中心的服务器数量、服务器计算能力、存储空间以及诸多设备的可管理性提出了更高的要求，而原有的非虚拟化的服务器集群模式远不能满足日益增长的各种应用的需求，因此数据中心的虚拟化技术已经受到了越来越多高校的重视。</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6</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7</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8</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9</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很多高校的数据中心都拥有大量的服务器，但实际上这些服务器上硬件资源的利用率都不是很高。多家第三方机构的调研表明，企业数据中心的服务器平均利用率一般低于</a:t>
            </a:r>
            <a:r>
              <a:rPr lang="en-US" altLang="zh-CN" sz="1200" kern="1200" dirty="0" smtClean="0">
                <a:solidFill>
                  <a:schemeClr val="tx1"/>
                </a:solidFill>
                <a:effectLst/>
                <a:latin typeface="Microsoft YaHei UI" panose="020B0503020204020204" pitchFamily="34" charset="-122"/>
                <a:ea typeface="+mn-ea"/>
                <a:cs typeface="+mn-cs"/>
              </a:rPr>
              <a:t>15</a:t>
            </a:r>
            <a:r>
              <a:rPr lang="zh-CN" altLang="zh-CN" sz="1200" kern="1200" dirty="0" smtClean="0">
                <a:solidFill>
                  <a:schemeClr val="tx1"/>
                </a:solidFill>
                <a:effectLst/>
                <a:latin typeface="Microsoft YaHei UI" panose="020B0503020204020204" pitchFamily="34" charset="-122"/>
                <a:ea typeface="+mn-ea"/>
                <a:cs typeface="+mn-cs"/>
              </a:rPr>
              <a:t>％</a:t>
            </a:r>
            <a:r>
              <a:rPr lang="en-US" altLang="zh-CN" sz="1200" kern="1200" baseline="30000" dirty="0" smtClean="0">
                <a:solidFill>
                  <a:schemeClr val="tx1"/>
                </a:solidFill>
                <a:effectLst/>
                <a:latin typeface="Microsoft YaHei UI" panose="020B0503020204020204" pitchFamily="34" charset="-122"/>
                <a:ea typeface="+mn-ea"/>
                <a:cs typeface="+mn-cs"/>
              </a:rPr>
              <a:t>[2]</a:t>
            </a:r>
            <a:r>
              <a:rPr lang="zh-CN" altLang="zh-CN" sz="1200" kern="1200" dirty="0" smtClean="0">
                <a:solidFill>
                  <a:schemeClr val="tx1"/>
                </a:solidFill>
                <a:effectLst/>
                <a:latin typeface="Microsoft YaHei UI" panose="020B0503020204020204" pitchFamily="34" charset="-122"/>
                <a:ea typeface="+mn-ea"/>
                <a:cs typeface="+mn-cs"/>
              </a:rPr>
              <a:t>，这主要是因为单位购置数据中心的硬件设备，往往都是根据服务平台在用户访问最高峰时所占用的硬件资源数据来进行设计，通常情况下服务器处于硬件占用率较高的时间很少，大多数时间里硬件资源空闲率相对较高，这不仅浪费了服务器的硬件资源，还增加了对服务器的管理与维护成本。以办公系统为例</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在白天工作时间里满负荷运转</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而在晚间时间里又长时间处于闲置状态</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无法充分发挥其效率。教务系统在平时的使用较均衡</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但是一旦涉及到选课、考试报名等需要满足大批量用户访问的时候</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系统并发能力明显不足</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经常造成系统瘫疾</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服务响应中断</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造成这种服务器利用率低和服务器瘫痪的原因，只是由于服务器之间相互独立</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无法互补</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系统性能得不到优化</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有限的资源也无法得到合理利用。</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10</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11</a:t>
            </a:fld>
            <a:endParaRPr lang="zh-CN"/>
          </a:p>
        </p:txBody>
      </p:sp>
    </p:spTree>
    <p:extLst>
      <p:ext uri="{BB962C8B-B14F-4D97-AF65-F5344CB8AC3E}">
        <p14:creationId xmlns:p14="http://schemas.microsoft.com/office/powerpoint/2010/main" val="3257760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hidden">
          <a:xfrm>
            <a:off x="915924" y="0"/>
            <a:ext cx="7178040" cy="59436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p:nvPr>
        </p:nvSpPr>
        <p:spPr>
          <a:xfrm>
            <a:off x="1190244" y="2514600"/>
            <a:ext cx="6629400" cy="2743200"/>
          </a:xfrm>
        </p:spPr>
        <p:txBody>
          <a:bodyPr anchor="b"/>
          <a:lstStyle>
            <a:lvl1pPr algn="l" latinLnBrk="0">
              <a:lnSpc>
                <a:spcPct val="80000"/>
              </a:lnSpc>
              <a:defRPr lang="zh-CN" sz="6600">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1190244" y="5303520"/>
            <a:ext cx="6629400" cy="457200"/>
          </a:xfrm>
        </p:spPr>
        <p:txBody>
          <a:bodyPr/>
          <a:lstStyle>
            <a:lvl1pPr marL="0" indent="0" algn="l" latinLnBrk="0">
              <a:spcBef>
                <a:spcPts val="0"/>
              </a:spcBef>
              <a:buNone/>
              <a:defRPr lang="zh-CN" sz="2400">
                <a:latin typeface="Microsoft YaHei UI" panose="020B0503020204020204" pitchFamily="34" charset="-122"/>
                <a:ea typeface="Microsoft YaHei UI" panose="020B0503020204020204" pitchFamily="34" charset="-122"/>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EDB5389C-FACC-452B-B4C1-3BD186F45CB8}" type="datetime1">
              <a:t>2015/6/26</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0512" y="419099"/>
            <a:ext cx="2086087" cy="5753101"/>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1295400" y="419099"/>
            <a:ext cx="7277100" cy="57531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09FCE844-3C76-42C8-BBA9-088C96A067BA}" type="datetime1">
              <a:t>2015/6/26</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lvl1pPr>
              <a:defRPr>
                <a:latin typeface="Microsoft YaHei UI" panose="020B0503020204020204" pitchFamily="34" charset="-122"/>
                <a:ea typeface="Microsoft YaHei UI" panose="020B0503020204020204" pitchFamily="34" charset="-122"/>
              </a:defRPr>
            </a:lvl1pPr>
          </a:lstStyle>
          <a:p>
            <a:fld id="{BE24594C-40D9-4922-A63A-E4D7E3C24D49}" type="datetime1">
              <a:rPr lang="en-US" altLang="zh-CN" smtClean="0"/>
              <a:pPr/>
              <a:t>6/26/2015</a:t>
            </a:fld>
            <a:endParaRPr lang="en-US" altLang="zh-CN"/>
          </a:p>
        </p:txBody>
      </p:sp>
      <p:sp>
        <p:nvSpPr>
          <p:cNvPr id="5" name="页脚占位符 4"/>
          <p:cNvSpPr>
            <a:spLocks noGrp="1"/>
          </p:cNvSpPr>
          <p:nvPr>
            <p:ph type="ftr" sz="quarter" idx="11"/>
          </p:nvPr>
        </p:nvSpPr>
        <p:spPr/>
        <p:txBody>
          <a:bodyPr/>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p:txBody>
          <a:bodyPr/>
          <a:lstStyle>
            <a:lvl1pPr>
              <a:defRPr>
                <a:latin typeface="Microsoft YaHei UI" panose="020B0503020204020204" pitchFamily="34" charset="-122"/>
                <a:ea typeface="Microsoft YaHei UI" panose="020B0503020204020204" pitchFamily="34" charset="-122"/>
              </a:defRPr>
            </a:lvl1pPr>
          </a:lstStyle>
          <a:p>
            <a:fld id="{E31375A4-56A4-47D6-9801-1991572033F7}" type="slidenum">
              <a:rPr lang="en-US" altLang="zh-CN" smtClean="0"/>
              <a:pPr/>
              <a:t>‹#›</a:t>
            </a:fld>
            <a:endParaRPr lang="en-US" alt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bwMode="hidden">
          <a:xfrm>
            <a:off x="-1" y="1676400"/>
            <a:ext cx="9313683" cy="42672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0" y="2212848"/>
            <a:ext cx="6217920" cy="2862262"/>
          </a:xfrm>
        </p:spPr>
        <p:txBody>
          <a:bodyPr anchor="b"/>
          <a:lstStyle>
            <a:lvl1pPr latinLnBrk="0">
              <a:lnSpc>
                <a:spcPct val="80000"/>
              </a:lnSpc>
              <a:defRPr lang="zh-CN" sz="5400">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1295400" y="5120640"/>
            <a:ext cx="6217920" cy="457200"/>
          </a:xfrm>
        </p:spPr>
        <p:txBody>
          <a:bodyPr/>
          <a:lstStyle>
            <a:lvl1pPr marL="0" indent="0" latinLnBrk="0">
              <a:spcBef>
                <a:spcPts val="0"/>
              </a:spcBef>
              <a:buNone/>
              <a:defRPr lang="zh-CN" sz="2400">
                <a:latin typeface="Microsoft YaHei UI" panose="020B0503020204020204" pitchFamily="34" charset="-122"/>
                <a:ea typeface="Microsoft YaHei UI" panose="020B0503020204020204" pitchFamily="34" charset="-122"/>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1295400" y="1905000"/>
            <a:ext cx="4572000" cy="42672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6324600" y="1905000"/>
            <a:ext cx="4572000" cy="42672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日期占位符 4"/>
          <p:cNvSpPr>
            <a:spLocks noGrp="1"/>
          </p:cNvSpPr>
          <p:nvPr>
            <p:ph type="dt" sz="half" idx="10"/>
          </p:nvPr>
        </p:nvSpPr>
        <p:spPr/>
        <p:txBody>
          <a:bodyPr/>
          <a:lstStyle/>
          <a:p>
            <a:fld id="{A1D7D855-A872-4272-B880-39A488A710E7}" type="datetime1">
              <a:t>2015/6/26</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文本占位符 2"/>
          <p:cNvSpPr>
            <a:spLocks noGrp="1"/>
          </p:cNvSpPr>
          <p:nvPr>
            <p:ph type="body" idx="1"/>
          </p:nvPr>
        </p:nvSpPr>
        <p:spPr>
          <a:xfrm>
            <a:off x="1295400" y="1904999"/>
            <a:ext cx="4572000" cy="698351"/>
          </a:xfrm>
        </p:spPr>
        <p:txBody>
          <a:bodyPr anchor="ctr">
            <a:normAutofit/>
          </a:bodyPr>
          <a:lstStyle>
            <a:lvl1pPr marL="0" indent="0" latinLnBrk="0">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1295400" y="2603351"/>
            <a:ext cx="4572000" cy="356884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6324600" y="1904999"/>
            <a:ext cx="4572000" cy="698351"/>
          </a:xfrm>
        </p:spPr>
        <p:txBody>
          <a:bodyPr anchor="ctr">
            <a:normAutofit/>
          </a:bodyPr>
          <a:lstStyle>
            <a:lvl1pPr marL="0" indent="0" latinLnBrk="0">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324600" y="2603351"/>
            <a:ext cx="4572000" cy="356884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7" name="日期占位符 6"/>
          <p:cNvSpPr>
            <a:spLocks noGrp="1"/>
          </p:cNvSpPr>
          <p:nvPr>
            <p:ph type="dt" sz="half" idx="10"/>
          </p:nvPr>
        </p:nvSpPr>
        <p:spPr/>
        <p:txBody>
          <a:bodyPr/>
          <a:lstStyle/>
          <a:p>
            <a:fld id="{67AACA8F-D5ED-4B90-A100-0BDC54A645DF}" type="datetime1">
              <a:t>2015/6/26</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0229CD98-8566-471F-B6F9-93E04967ED47}" type="datetime1">
              <a:t>2015/6/26</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635E6A-2086-4CB2-B79F-96593439A0AC}" type="datetime1">
              <a:t>2015/6/26</a:t>
            </a:fld>
            <a:endParaRPr lang="zh-CN"/>
          </a:p>
        </p:txBody>
      </p:sp>
      <p:sp>
        <p:nvSpPr>
          <p:cNvPr id="3" name="页脚占位符 2"/>
          <p:cNvSpPr>
            <a:spLocks noGrp="1"/>
          </p:cNvSpPr>
          <p:nvPr>
            <p:ph type="ftr" sz="quarter" idx="11"/>
          </p:nvPr>
        </p:nvSpPr>
        <p:spPr/>
        <p:txBody>
          <a:bodyPr/>
          <a:lstStyle/>
          <a:p>
            <a:endParaRPr lang="zh-CN" dirty="0"/>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spTree>
      <p:nvGrpSpPr>
        <p:cNvPr id="1" name=""/>
        <p:cNvGrpSpPr/>
        <p:nvPr/>
      </p:nvGrpSpPr>
      <p:grpSpPr>
        <a:xfrm>
          <a:off x="0" y="0"/>
          <a:ext cx="0" cy="0"/>
          <a:chOff x="0" y="0"/>
          <a:chExt cx="0" cy="0"/>
        </a:xfrm>
      </p:grpSpPr>
      <p:sp>
        <p:nvSpPr>
          <p:cNvPr id="8" name="矩形 7"/>
          <p:cNvSpPr/>
          <p:nvPr userDrawn="1"/>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ndParaRPr>
          </a:p>
        </p:txBody>
      </p:sp>
      <p:sp>
        <p:nvSpPr>
          <p:cNvPr id="2" name="标题 1"/>
          <p:cNvSpPr>
            <a:spLocks noGrp="1"/>
          </p:cNvSpPr>
          <p:nvPr>
            <p:ph type="title"/>
          </p:nvPr>
        </p:nvSpPr>
        <p:spPr>
          <a:xfrm>
            <a:off x="609601" y="2651760"/>
            <a:ext cx="3657600" cy="1828800"/>
          </a:xfrm>
        </p:spPr>
        <p:txBody>
          <a:bodyPr anchor="b"/>
          <a:lstStyle>
            <a:lvl1pPr latinLnBrk="0">
              <a:defRPr lang="zh-CN" sz="3600">
                <a:solidFill>
                  <a:schemeClr val="bg1"/>
                </a:solidFill>
              </a:defRPr>
            </a:lvl1pPr>
          </a:lstStyle>
          <a:p>
            <a:r>
              <a:rPr lang="zh-CN" altLang="en-US" smtClean="0"/>
              <a:t>单击此处编辑母版标题样式</a:t>
            </a:r>
            <a:endParaRPr lang="zh-CN" dirty="0"/>
          </a:p>
        </p:txBody>
      </p:sp>
      <p:sp>
        <p:nvSpPr>
          <p:cNvPr id="3" name="内容占位符 2"/>
          <p:cNvSpPr>
            <a:spLocks noGrp="1"/>
          </p:cNvSpPr>
          <p:nvPr>
            <p:ph idx="1"/>
          </p:nvPr>
        </p:nvSpPr>
        <p:spPr>
          <a:xfrm>
            <a:off x="5494020" y="688489"/>
            <a:ext cx="6080760" cy="548371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609600" y="4617720"/>
            <a:ext cx="3657600" cy="1554480"/>
          </a:xfrm>
        </p:spPr>
        <p:txBody>
          <a:bodyPr>
            <a:normAutofit/>
          </a:bodyPr>
          <a:lstStyle>
            <a:lvl1pPr marL="0" indent="0" latinLnBrk="0">
              <a:lnSpc>
                <a:spcPct val="90000"/>
              </a:lnSpc>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CE78B26-E0E7-401D-95E5-683ED06BF9AD}" type="datetime1">
              <a:t>2015/6/26</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sp>
        <p:nvSpPr>
          <p:cNvPr id="8" name="矩形 7"/>
          <p:cNvSpPr/>
          <p:nvPr/>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ndParaRPr>
          </a:p>
        </p:txBody>
      </p:sp>
      <p:sp>
        <p:nvSpPr>
          <p:cNvPr id="2" name="标题 1"/>
          <p:cNvSpPr>
            <a:spLocks noGrp="1"/>
          </p:cNvSpPr>
          <p:nvPr>
            <p:ph type="title"/>
          </p:nvPr>
        </p:nvSpPr>
        <p:spPr>
          <a:xfrm>
            <a:off x="612648" y="2651760"/>
            <a:ext cx="3657600" cy="1828800"/>
          </a:xfrm>
        </p:spPr>
        <p:txBody>
          <a:bodyPr anchor="b"/>
          <a:lstStyle>
            <a:lvl1pPr latinLnBrk="0">
              <a:defRPr lang="zh-CN" sz="3600">
                <a:solidFill>
                  <a:schemeClr val="bg1"/>
                </a:solidFill>
              </a:defRPr>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5494020" y="684943"/>
            <a:ext cx="6080760" cy="5486400"/>
          </a:xfrm>
          <a:solidFill>
            <a:schemeClr val="bg1">
              <a:lumMod val="90000"/>
              <a:lumOff val="10000"/>
            </a:schemeClr>
          </a:solidFill>
          <a:effectLst>
            <a:outerShdw blurRad="63500" sx="101000" sy="101000" algn="ctr" rotWithShape="0">
              <a:prstClr val="black">
                <a:alpha val="25000"/>
              </a:prstClr>
            </a:outerShdw>
          </a:effectLst>
        </p:spPr>
        <p:txBody>
          <a:bodyPr tIns="54864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sp>
        <p:nvSpPr>
          <p:cNvPr id="4" name="文本占位符 3"/>
          <p:cNvSpPr>
            <a:spLocks noGrp="1"/>
          </p:cNvSpPr>
          <p:nvPr>
            <p:ph type="body" sz="half" idx="2"/>
          </p:nvPr>
        </p:nvSpPr>
        <p:spPr>
          <a:xfrm>
            <a:off x="612648" y="4617720"/>
            <a:ext cx="3657600" cy="155448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2C28EC7-2C19-4F74-B285-CE160F4A579A}" type="datetime1">
              <a:t>2015/6/26</a:t>
            </a:fld>
            <a:endParaRPr lang="zh-CN"/>
          </a:p>
        </p:txBody>
      </p:sp>
      <p:sp>
        <p:nvSpPr>
          <p:cNvPr id="6" name="页脚占位符 5"/>
          <p:cNvSpPr>
            <a:spLocks noGrp="1"/>
          </p:cNvSpPr>
          <p:nvPr>
            <p:ph type="ftr" sz="quarter" idx="11"/>
          </p:nvPr>
        </p:nvSpPr>
        <p:spPr/>
        <p:txBody>
          <a:bodyPr/>
          <a:lstStyle/>
          <a:p>
            <a:endParaRPr lang="zh-CN" dirty="0"/>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nvSpPr>
        <p:spPr bwMode="hidden">
          <a:xfrm>
            <a:off x="0" y="5980361"/>
            <a:ext cx="12188952" cy="452163"/>
          </a:xfrm>
          <a:prstGeom prst="rect">
            <a:avLst/>
          </a:prstGeom>
          <a:solidFill>
            <a:schemeClr val="bg1"/>
          </a:solidFill>
          <a:ln>
            <a:noFill/>
          </a:ln>
          <a:effectLst>
            <a:outerShdw blurRad="508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9" name="矩形 8"/>
          <p:cNvSpPr/>
          <p:nvPr userDrawn="1"/>
        </p:nvSpPr>
        <p:spPr bwMode="hidden">
          <a:xfrm>
            <a:off x="1524" y="214604"/>
            <a:ext cx="12188952" cy="452163"/>
          </a:xfrm>
          <a:prstGeom prst="rect">
            <a:avLst/>
          </a:prstGeom>
          <a:solidFill>
            <a:schemeClr val="bg1"/>
          </a:solidFill>
          <a:ln>
            <a:noFill/>
          </a:ln>
          <a:effectLst>
            <a:outerShdw blurRad="50800" dist="254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bwMode="hidden">
          <a:xfrm>
            <a:off x="1524" y="214604"/>
            <a:ext cx="12188952"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1295400" y="419100"/>
            <a:ext cx="9601200" cy="1257300"/>
          </a:xfrm>
          <a:prstGeom prst="rect">
            <a:avLst/>
          </a:prstGeom>
        </p:spPr>
        <p:txBody>
          <a:bodyPr vert="horz" lIns="91440" tIns="45720" rIns="91440" bIns="45720" rtlCol="0" anchor="b">
            <a:noAutofit/>
          </a:bodyPr>
          <a:lstStyle/>
          <a:p>
            <a:r>
              <a:rPr lang="zh-CN" dirty="0"/>
              <a:t>单击此处编辑母版标题样式</a:t>
            </a:r>
          </a:p>
        </p:txBody>
      </p:sp>
      <p:sp>
        <p:nvSpPr>
          <p:cNvPr id="3" name="文本占位符 2"/>
          <p:cNvSpPr>
            <a:spLocks noGrp="1"/>
          </p:cNvSpPr>
          <p:nvPr>
            <p:ph type="body" idx="1"/>
          </p:nvPr>
        </p:nvSpPr>
        <p:spPr>
          <a:xfrm>
            <a:off x="1295400" y="1905000"/>
            <a:ext cx="9601200" cy="42672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9339166" y="6484777"/>
            <a:ext cx="1335054" cy="274022"/>
          </a:xfrm>
          <a:prstGeom prst="rect">
            <a:avLst/>
          </a:prstGeom>
        </p:spPr>
        <p:txBody>
          <a:bodyPr vert="horz" lIns="91440" tIns="45720" rIns="91440" bIns="45720" rtlCol="0" anchor="ctr"/>
          <a:lstStyle>
            <a:lvl1pPr algn="r"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fld id="{287D4020-EAAB-4E36-8532-04C08CBCE9E1}" type="datetime1">
              <a:rPr lang="en-US" altLang="zh-CN" smtClean="0"/>
              <a:pPr/>
              <a:t>6/26/2015</a:t>
            </a:fld>
            <a:endParaRPr lang="en-US" altLang="zh-CN" dirty="0"/>
          </a:p>
        </p:txBody>
      </p:sp>
      <p:sp>
        <p:nvSpPr>
          <p:cNvPr id="5" name="页脚占位符 4"/>
          <p:cNvSpPr>
            <a:spLocks noGrp="1"/>
          </p:cNvSpPr>
          <p:nvPr>
            <p:ph type="ftr" sz="quarter" idx="3"/>
          </p:nvPr>
        </p:nvSpPr>
        <p:spPr>
          <a:xfrm>
            <a:off x="609600" y="6484777"/>
            <a:ext cx="4123765" cy="274022"/>
          </a:xfrm>
          <a:prstGeom prst="rect">
            <a:avLst/>
          </a:prstGeom>
        </p:spPr>
        <p:txBody>
          <a:bodyPr vert="horz" lIns="91440" tIns="45720" rIns="91440" bIns="45720" rtlCol="0" anchor="ctr"/>
          <a:lstStyle>
            <a:lvl1pPr algn="l"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896600" y="6484777"/>
            <a:ext cx="685800" cy="274022"/>
          </a:xfrm>
          <a:prstGeom prst="rect">
            <a:avLst/>
          </a:prstGeom>
        </p:spPr>
        <p:txBody>
          <a:bodyPr vert="horz" lIns="91440" tIns="45720" rIns="91440" bIns="45720" rtlCol="0" anchor="ctr"/>
          <a:lstStyle>
            <a:lvl1pPr algn="r"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4000" kern="1200" baseline="0">
          <a:solidFill>
            <a:schemeClr val="accent2"/>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SzPct val="90000"/>
        <a:buFont typeface="Arial"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1200"/>
        </a:spcBef>
        <a:buSzPct val="90000"/>
        <a:buFont typeface="Arial"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182880" algn="l" defTabSz="914400" rtl="0" eaLnBrk="1" latinLnBrk="0" hangingPunct="1">
        <a:lnSpc>
          <a:spcPct val="90000"/>
        </a:lnSpc>
        <a:spcBef>
          <a:spcPts val="800"/>
        </a:spcBef>
        <a:buSzPct val="90000"/>
        <a:buFont typeface="Arial" pitchFamily="34" charset="0"/>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182880" algn="l" defTabSz="914400" rtl="0" eaLnBrk="1" latinLnBrk="0" hangingPunct="1">
        <a:lnSpc>
          <a:spcPct val="90000"/>
        </a:lnSpc>
        <a:spcBef>
          <a:spcPts val="800"/>
        </a:spcBef>
        <a:buSzPct val="90000"/>
        <a:buFont typeface="Arial"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pn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png"/><Relationship Id="rId7" Type="http://schemas.openxmlformats.org/officeDocument/2006/relationships/diagramColors" Target="../diagrams/colors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Microsoft_Word_97_-_2003_Document1.doc"/><Relationship Id="rId5" Type="http://schemas.openxmlformats.org/officeDocument/2006/relationships/image" Target="../media/image35.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90244" y="1676401"/>
            <a:ext cx="6629400" cy="2743200"/>
          </a:xfrm>
        </p:spPr>
        <p:txBody>
          <a:bodyPr/>
          <a:lstStyle/>
          <a:p>
            <a:pPr algn="r"/>
            <a:r>
              <a:rPr lang="zh-CN" altLang="en-US" dirty="0" smtClean="0"/>
              <a:t>游戏题目</a:t>
            </a:r>
            <a:endParaRPr lang="zh-CN" dirty="0"/>
          </a:p>
        </p:txBody>
      </p:sp>
      <p:sp>
        <p:nvSpPr>
          <p:cNvPr id="3" name="副标题 2"/>
          <p:cNvSpPr>
            <a:spLocks noGrp="1"/>
          </p:cNvSpPr>
          <p:nvPr>
            <p:ph type="subTitle" idx="1"/>
          </p:nvPr>
        </p:nvSpPr>
        <p:spPr>
          <a:xfrm>
            <a:off x="1190244" y="5083629"/>
            <a:ext cx="6629400" cy="677091"/>
          </a:xfrm>
        </p:spPr>
        <p:txBody>
          <a:bodyPr>
            <a:normAutofit/>
          </a:bodyPr>
          <a:lstStyle/>
          <a:p>
            <a:endParaRPr lang="zh-CN" dirty="0">
              <a:solidFill>
                <a:srgbClr val="D2C2A2"/>
              </a:solidFill>
            </a:endParaRPr>
          </a:p>
        </p:txBody>
      </p:sp>
    </p:spTree>
    <p:extLst>
      <p:ext uri="{BB962C8B-B14F-4D97-AF65-F5344CB8AC3E}">
        <p14:creationId xmlns:p14="http://schemas.microsoft.com/office/powerpoint/2010/main" val="267779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“游戏”关键词搜索结果</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2968" y="1905000"/>
            <a:ext cx="5506064" cy="4267200"/>
          </a:xfrm>
        </p:spPr>
      </p:pic>
    </p:spTree>
    <p:extLst>
      <p:ext uri="{BB962C8B-B14F-4D97-AF65-F5344CB8AC3E}">
        <p14:creationId xmlns:p14="http://schemas.microsoft.com/office/powerpoint/2010/main" val="92841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风格</a:t>
            </a:r>
            <a:r>
              <a:rPr lang="en-US" altLang="zh-CN" dirty="0" smtClean="0"/>
              <a:t>&amp;</a:t>
            </a:r>
            <a:r>
              <a:rPr lang="zh-CN" altLang="en-US" dirty="0" smtClean="0"/>
              <a:t>背景</a:t>
            </a:r>
            <a:endParaRPr lang="zh-CN" dirty="0"/>
          </a:p>
        </p:txBody>
      </p:sp>
      <p:sp>
        <p:nvSpPr>
          <p:cNvPr id="3" name="内容占位符 2"/>
          <p:cNvSpPr>
            <a:spLocks noGrp="1"/>
          </p:cNvSpPr>
          <p:nvPr>
            <p:ph idx="1"/>
          </p:nvPr>
        </p:nvSpPr>
        <p:spPr/>
        <p:txBody>
          <a:bodyPr>
            <a:normAutofit lnSpcReduction="10000"/>
          </a:bodyPr>
          <a:lstStyle/>
          <a:p>
            <a:r>
              <a:rPr lang="zh-CN" altLang="en-US" sz="2800" b="1" dirty="0" smtClean="0">
                <a:solidFill>
                  <a:schemeClr val="accent6">
                    <a:lumMod val="60000"/>
                    <a:lumOff val="40000"/>
                  </a:schemeClr>
                </a:solidFill>
              </a:rPr>
              <a:t>游戏介绍：</a:t>
            </a:r>
            <a:endParaRPr lang="en-US" altLang="zh-CN" sz="2800" b="1" dirty="0" smtClean="0">
              <a:solidFill>
                <a:schemeClr val="accent6">
                  <a:lumMod val="60000"/>
                  <a:lumOff val="40000"/>
                </a:schemeClr>
              </a:solidFill>
            </a:endParaRPr>
          </a:p>
          <a:p>
            <a:pPr marL="0" indent="0">
              <a:buNone/>
            </a:pPr>
            <a:r>
              <a:rPr lang="en-US" altLang="zh-CN" dirty="0" smtClean="0"/>
              <a:t>      </a:t>
            </a:r>
            <a:r>
              <a:rPr lang="zh-CN" altLang="en-US" dirty="0" smtClean="0"/>
              <a:t>本游戏是以玄幻修仙为题材动作角色类扮演类端游。</a:t>
            </a:r>
            <a:endParaRPr lang="en-US" altLang="zh-CN" dirty="0" smtClean="0"/>
          </a:p>
          <a:p>
            <a:r>
              <a:rPr lang="zh-CN" altLang="en-US" sz="2800" b="1" dirty="0" smtClean="0">
                <a:solidFill>
                  <a:schemeClr val="accent6">
                    <a:lumMod val="60000"/>
                    <a:lumOff val="40000"/>
                  </a:schemeClr>
                </a:solidFill>
              </a:rPr>
              <a:t>来源于需求的游戏风格与背景：</a:t>
            </a:r>
            <a:endParaRPr lang="en-US" altLang="zh-CN" sz="2800" b="1" dirty="0" smtClean="0">
              <a:solidFill>
                <a:schemeClr val="accent6">
                  <a:lumMod val="60000"/>
                  <a:lumOff val="40000"/>
                </a:schemeClr>
              </a:solidFill>
            </a:endParaRPr>
          </a:p>
          <a:p>
            <a:pPr>
              <a:buFont typeface="Wingdings" panose="05000000000000000000" pitchFamily="2" charset="2"/>
              <a:buChar char="ü"/>
            </a:pPr>
            <a:r>
              <a:rPr lang="zh-CN" altLang="en-US" b="1" dirty="0" smtClean="0"/>
              <a:t>游戏</a:t>
            </a:r>
            <a:r>
              <a:rPr lang="zh-CN" altLang="en-US" b="1" dirty="0"/>
              <a:t>音乐：</a:t>
            </a:r>
            <a:r>
              <a:rPr lang="zh-CN" altLang="en-US" dirty="0"/>
              <a:t>音乐悠扬动听</a:t>
            </a:r>
            <a:r>
              <a:rPr lang="zh-CN" altLang="en-US" dirty="0" smtClean="0"/>
              <a:t>，古典悠扬，战斗</a:t>
            </a:r>
            <a:r>
              <a:rPr lang="zh-CN" altLang="en-US" dirty="0"/>
              <a:t>时刺激劲爆，让玩家体验精彩的游戏</a:t>
            </a:r>
            <a:r>
              <a:rPr lang="zh-CN" altLang="en-US" dirty="0" smtClean="0"/>
              <a:t>历程。</a:t>
            </a:r>
            <a:endParaRPr lang="en-US" altLang="zh-CN" dirty="0" smtClean="0"/>
          </a:p>
          <a:p>
            <a:pPr marL="0" indent="0">
              <a:buNone/>
            </a:pPr>
            <a:endParaRPr lang="en-US" altLang="zh-CN" dirty="0"/>
          </a:p>
          <a:p>
            <a:pPr>
              <a:buFont typeface="Wingdings" panose="05000000000000000000" pitchFamily="2" charset="2"/>
              <a:buChar char="ü"/>
            </a:pPr>
            <a:r>
              <a:rPr lang="zh-CN" altLang="en-US" b="1" dirty="0" smtClean="0"/>
              <a:t>游戏</a:t>
            </a:r>
            <a:r>
              <a:rPr lang="zh-CN" altLang="en-US" b="1" dirty="0"/>
              <a:t>画面</a:t>
            </a:r>
            <a:r>
              <a:rPr lang="zh-CN" altLang="en-US" b="1" dirty="0" smtClean="0"/>
              <a:t>：</a:t>
            </a:r>
            <a:r>
              <a:rPr lang="zh-CN" altLang="en-US" dirty="0" smtClean="0"/>
              <a:t>游戏水墨风格为主，蕴含</a:t>
            </a:r>
            <a:r>
              <a:rPr lang="zh-CN" altLang="en-US" dirty="0"/>
              <a:t>着浓郁的中国</a:t>
            </a:r>
            <a:r>
              <a:rPr lang="zh-CN" altLang="en-US" dirty="0" smtClean="0"/>
              <a:t>风</a:t>
            </a:r>
            <a:r>
              <a:rPr lang="zh-CN" altLang="en-US" dirty="0"/>
              <a:t>。</a:t>
            </a:r>
            <a:endParaRPr lang="en-US" altLang="zh-CN" dirty="0" smtClean="0"/>
          </a:p>
          <a:p>
            <a:pPr marL="0" indent="0">
              <a:buNone/>
            </a:pPr>
            <a:r>
              <a:rPr lang="zh-CN" altLang="en-US" dirty="0"/>
              <a:t> </a:t>
            </a:r>
            <a:endParaRPr lang="en-US" altLang="zh-CN" dirty="0" smtClean="0"/>
          </a:p>
          <a:p>
            <a:pPr>
              <a:buFont typeface="Wingdings" panose="05000000000000000000" pitchFamily="2" charset="2"/>
              <a:buChar char="ü"/>
            </a:pPr>
            <a:r>
              <a:rPr lang="zh-CN" altLang="en-US" b="1" dirty="0" smtClean="0"/>
              <a:t>游戏</a:t>
            </a:r>
            <a:r>
              <a:rPr lang="zh-CN" altLang="en-US" b="1" dirty="0"/>
              <a:t>特色：</a:t>
            </a:r>
            <a:r>
              <a:rPr lang="zh-CN" altLang="en-US" dirty="0"/>
              <a:t>人性化操作，完美引导，轻松操作</a:t>
            </a:r>
            <a:r>
              <a:rPr lang="zh-CN" altLang="en-US" dirty="0" smtClean="0"/>
              <a:t>；打击感爆棚，酣畅淋漓。</a:t>
            </a:r>
            <a:endParaRPr lang="zh-CN" altLang="en-US" dirty="0"/>
          </a:p>
        </p:txBody>
      </p:sp>
    </p:spTree>
    <p:extLst>
      <p:ext uri="{BB962C8B-B14F-4D97-AF65-F5344CB8AC3E}">
        <p14:creationId xmlns:p14="http://schemas.microsoft.com/office/powerpoint/2010/main" val="28297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SWTO </a:t>
            </a:r>
            <a:r>
              <a:rPr lang="zh-CN" altLang="en-US" dirty="0" smtClean="0"/>
              <a:t>分析</a:t>
            </a:r>
            <a:endParaRPr lang="zh-CN"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41142" y="1748327"/>
            <a:ext cx="4997088" cy="4213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09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盈利模式</a:t>
            </a:r>
            <a:endParaRPr lang="zh-CN"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3654161780"/>
              </p:ext>
            </p:extLst>
          </p:nvPr>
        </p:nvGraphicFramePr>
        <p:xfrm>
          <a:off x="1295400" y="1905000"/>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336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实现过程</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Process</a:t>
            </a:r>
            <a:endParaRPr lang="zh-CN" altLang="en-US" sz="6600" dirty="0">
              <a:solidFill>
                <a:srgbClr val="D0C0A0"/>
              </a:solidFill>
            </a:endParaRPr>
          </a:p>
        </p:txBody>
      </p:sp>
    </p:spTree>
    <p:extLst>
      <p:ext uri="{BB962C8B-B14F-4D97-AF65-F5344CB8AC3E}">
        <p14:creationId xmlns:p14="http://schemas.microsoft.com/office/powerpoint/2010/main" val="38500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（项目初始）</a:t>
            </a:r>
            <a:endParaRPr lang="zh-CN"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1170018288"/>
              </p:ext>
            </p:extLst>
          </p:nvPr>
        </p:nvGraphicFramePr>
        <p:xfrm>
          <a:off x="1295400" y="1905000"/>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32072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（项目初始）</a:t>
            </a:r>
            <a:endParaRPr lang="zh-CN" dirty="0"/>
          </a:p>
        </p:txBody>
      </p:sp>
      <p:pic>
        <p:nvPicPr>
          <p:cNvPr id="8" name="图片 7"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38" y="2216531"/>
            <a:ext cx="5273040" cy="3956304"/>
          </a:xfrm>
          <a:prstGeom prst="rect">
            <a:avLst/>
          </a:prstGeom>
        </p:spPr>
      </p:pic>
      <p:pic>
        <p:nvPicPr>
          <p:cNvPr id="9" name="图片 8"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611" y="2216532"/>
            <a:ext cx="5273040" cy="3956304"/>
          </a:xfrm>
          <a:prstGeom prst="rect">
            <a:avLst/>
          </a:prstGeom>
        </p:spPr>
      </p:pic>
    </p:spTree>
    <p:extLst>
      <p:ext uri="{BB962C8B-B14F-4D97-AF65-F5344CB8AC3E}">
        <p14:creationId xmlns:p14="http://schemas.microsoft.com/office/powerpoint/2010/main" val="373437539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smtClean="0"/>
              <a:t>实现过程</a:t>
            </a:r>
            <a:r>
              <a:rPr lang="zh-CN" altLang="zh-CN" dirty="0"/>
              <a:t>（</a:t>
            </a:r>
            <a:r>
              <a:rPr lang="zh-CN" altLang="en-US" dirty="0" smtClean="0"/>
              <a:t>项目初始</a:t>
            </a:r>
            <a:r>
              <a:rPr lang="zh-CN" altLang="zh-CN"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707886"/>
          </a:xfrm>
          <a:prstGeom prst="rect">
            <a:avLst/>
          </a:prstGeom>
          <a:noFill/>
        </p:spPr>
        <p:txBody>
          <a:bodyPr wrap="square" rtlCol="0">
            <a:spAutoFit/>
          </a:bodyPr>
          <a:lstStyle/>
          <a:p>
            <a:pPr lvl="0"/>
            <a:r>
              <a:rPr lang="en-US" altLang="zh-CN" sz="4000" b="1" dirty="0" smtClean="0">
                <a:solidFill>
                  <a:schemeClr val="accent6">
                    <a:lumMod val="60000"/>
                    <a:lumOff val="40000"/>
                  </a:schemeClr>
                </a:solidFill>
              </a:rPr>
              <a:t>Roadmap</a:t>
            </a:r>
            <a:r>
              <a:rPr lang="zh-CN" altLang="en-US" sz="4000" b="1" dirty="0" smtClean="0">
                <a:solidFill>
                  <a:schemeClr val="accent6">
                    <a:lumMod val="60000"/>
                    <a:lumOff val="40000"/>
                  </a:schemeClr>
                </a:solidFill>
              </a:rPr>
              <a:t>（部分甘特图）</a:t>
            </a:r>
            <a:endParaRPr lang="zh-CN" altLang="en-US" sz="4000" b="1" dirty="0">
              <a:solidFill>
                <a:schemeClr val="accent6">
                  <a:lumMod val="60000"/>
                  <a:lumOff val="40000"/>
                </a:schemeClr>
              </a:solidFill>
            </a:endParaRPr>
          </a:p>
        </p:txBody>
      </p:sp>
      <p:pic>
        <p:nvPicPr>
          <p:cNvPr id="3" name="图片 2" descr="屏幕快照 2015-06-26 下午9.3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471" y="2811496"/>
            <a:ext cx="6889807" cy="3545012"/>
          </a:xfrm>
          <a:prstGeom prst="rect">
            <a:avLst/>
          </a:prstGeom>
        </p:spPr>
      </p:pic>
    </p:spTree>
    <p:extLst>
      <p:ext uri="{BB962C8B-B14F-4D97-AF65-F5344CB8AC3E}">
        <p14:creationId xmlns:p14="http://schemas.microsoft.com/office/powerpoint/2010/main" val="151270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en-US" altLang="zh-CN" dirty="0"/>
              <a:t>sprint 1</a:t>
            </a:r>
            <a:r>
              <a:rPr lang="zh-CN" altLang="en-US" dirty="0"/>
              <a:t>）</a:t>
            </a:r>
            <a:endParaRPr lang="zh-CN"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903342689"/>
              </p:ext>
            </p:extLst>
          </p:nvPr>
        </p:nvGraphicFramePr>
        <p:xfrm>
          <a:off x="1295400" y="2101645"/>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994932" y="11122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extLst>
      <p:ext uri="{BB962C8B-B14F-4D97-AF65-F5344CB8AC3E}">
        <p14:creationId xmlns:p14="http://schemas.microsoft.com/office/powerpoint/2010/main" val="243409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1</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91814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7" name="TextBox 6"/>
          <p:cNvSpPr txBox="1"/>
          <p:nvPr/>
        </p:nvSpPr>
        <p:spPr>
          <a:xfrm>
            <a:off x="1260514" y="3402851"/>
            <a:ext cx="5014451" cy="369332"/>
          </a:xfrm>
          <a:prstGeom prst="rect">
            <a:avLst/>
          </a:prstGeom>
          <a:noFill/>
        </p:spPr>
        <p:txBody>
          <a:bodyPr wrap="square" rtlCol="0">
            <a:spAutoFit/>
          </a:bodyPr>
          <a:lstStyle/>
          <a:p>
            <a:r>
              <a:rPr lang="en-US" altLang="zh-CN" b="1" dirty="0" smtClean="0"/>
              <a:t>Product backlog </a:t>
            </a:r>
            <a:r>
              <a:rPr lang="zh-CN" altLang="en-US" b="1" dirty="0" smtClean="0"/>
              <a:t>版本</a:t>
            </a:r>
            <a:r>
              <a:rPr lang="en-US" altLang="zh-CN" b="1" dirty="0" smtClean="0"/>
              <a:t>01</a:t>
            </a:r>
            <a:endParaRPr lang="zh-CN" altLang="en-US" b="1" dirty="0"/>
          </a:p>
        </p:txBody>
      </p:sp>
      <p:sp>
        <p:nvSpPr>
          <p:cNvPr id="14" name="TextBox 13"/>
          <p:cNvSpPr txBox="1"/>
          <p:nvPr/>
        </p:nvSpPr>
        <p:spPr>
          <a:xfrm>
            <a:off x="5753100" y="5943600"/>
            <a:ext cx="3467100" cy="369332"/>
          </a:xfrm>
          <a:prstGeom prst="rect">
            <a:avLst/>
          </a:prstGeom>
          <a:noFill/>
        </p:spPr>
        <p:txBody>
          <a:bodyPr wrap="square" rtlCol="0">
            <a:spAutoFit/>
          </a:bodyPr>
          <a:lstStyle/>
          <a:p>
            <a:r>
              <a:rPr lang="en-US" altLang="zh-CN" b="1" dirty="0"/>
              <a:t>Product </a:t>
            </a:r>
            <a:r>
              <a:rPr lang="en-US" altLang="zh-CN" b="1" dirty="0" smtClean="0"/>
              <a:t>backlog  </a:t>
            </a:r>
            <a:r>
              <a:rPr lang="zh-CN" altLang="en-US" b="1" dirty="0" smtClean="0"/>
              <a:t>版本</a:t>
            </a:r>
            <a:r>
              <a:rPr lang="en-US" altLang="zh-CN" b="1" dirty="0" smtClean="0"/>
              <a:t>04</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屏幕快照 2015-06-26 下午8.49.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1" y="1634250"/>
            <a:ext cx="8857605" cy="1714066"/>
          </a:xfrm>
          <a:prstGeom prst="rect">
            <a:avLst/>
          </a:prstGeom>
        </p:spPr>
      </p:pic>
      <p:pic>
        <p:nvPicPr>
          <p:cNvPr id="5" name="图片 4" descr="屏幕快照 2015-06-26 下午8.49.3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316" y="4195109"/>
            <a:ext cx="10471061" cy="1419969"/>
          </a:xfrm>
          <a:prstGeom prst="rect">
            <a:avLst/>
          </a:prstGeom>
        </p:spPr>
      </p:pic>
    </p:spTree>
    <p:extLst>
      <p:ext uri="{BB962C8B-B14F-4D97-AF65-F5344CB8AC3E}">
        <p14:creationId xmlns:p14="http://schemas.microsoft.com/office/powerpoint/2010/main" val="186133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项目简介</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Introduction</a:t>
            </a:r>
            <a:endParaRPr lang="zh-CN" altLang="en-US" sz="6600" dirty="0">
              <a:solidFill>
                <a:srgbClr val="D0C0A0"/>
              </a:solidFill>
            </a:endParaRPr>
          </a:p>
        </p:txBody>
      </p:sp>
    </p:spTree>
    <p:extLst>
      <p:ext uri="{BB962C8B-B14F-4D97-AF65-F5344CB8AC3E}">
        <p14:creationId xmlns:p14="http://schemas.microsoft.com/office/powerpoint/2010/main" val="2104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1</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80117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14" name="TextBox 13"/>
          <p:cNvSpPr txBox="1"/>
          <p:nvPr/>
        </p:nvSpPr>
        <p:spPr>
          <a:xfrm>
            <a:off x="4733793" y="5809908"/>
            <a:ext cx="3467100" cy="646331"/>
          </a:xfrm>
          <a:prstGeom prst="rect">
            <a:avLst/>
          </a:prstGeom>
          <a:noFill/>
        </p:spPr>
        <p:txBody>
          <a:bodyPr wrap="square" rtlCol="0">
            <a:spAutoFit/>
          </a:bodyPr>
          <a:lstStyle/>
          <a:p>
            <a:endParaRPr lang="en-US" altLang="zh-CN" b="1" dirty="0" smtClean="0"/>
          </a:p>
          <a:p>
            <a:r>
              <a:rPr lang="en-US" altLang="zh-CN" b="1" dirty="0" smtClean="0"/>
              <a:t>sprint1</a:t>
            </a:r>
            <a:r>
              <a:rPr lang="en-US" altLang="zh-CN" dirty="0" smtClean="0"/>
              <a:t> </a:t>
            </a:r>
            <a:r>
              <a:rPr lang="en-US" altLang="zh-CN" b="1" dirty="0" smtClean="0"/>
              <a:t>backlog  </a:t>
            </a:r>
            <a:r>
              <a:rPr lang="zh-CN" altLang="en-US" b="1" dirty="0" smtClean="0"/>
              <a:t>版本</a:t>
            </a:r>
            <a:r>
              <a:rPr lang="en-US" altLang="zh-CN" b="1" dirty="0" smtClean="0"/>
              <a:t>01</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屏幕快照 2015-06-26 下午8.53.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99" y="3068134"/>
            <a:ext cx="9443123" cy="2722615"/>
          </a:xfrm>
          <a:prstGeom prst="rect">
            <a:avLst/>
          </a:prstGeom>
        </p:spPr>
      </p:pic>
    </p:spTree>
    <p:extLst>
      <p:ext uri="{BB962C8B-B14F-4D97-AF65-F5344CB8AC3E}">
        <p14:creationId xmlns:p14="http://schemas.microsoft.com/office/powerpoint/2010/main" val="328633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03.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349" y="2003125"/>
            <a:ext cx="9571442" cy="3667768"/>
          </a:xfrm>
          <a:prstGeom prst="rect">
            <a:avLst/>
          </a:prstGeom>
        </p:spPr>
      </p:pic>
    </p:spTree>
    <p:extLst>
      <p:ext uri="{BB962C8B-B14F-4D97-AF65-F5344CB8AC3E}">
        <p14:creationId xmlns:p14="http://schemas.microsoft.com/office/powerpoint/2010/main" val="20933951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05.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44" y="2116282"/>
            <a:ext cx="5262230" cy="3993730"/>
          </a:xfrm>
          <a:prstGeom prst="rect">
            <a:avLst/>
          </a:prstGeom>
        </p:spPr>
      </p:pic>
      <p:pic>
        <p:nvPicPr>
          <p:cNvPr id="4" name="图片 3" descr="屏幕快照 2015-06-26 下午9.05.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7" y="2117615"/>
            <a:ext cx="4766952" cy="1402887"/>
          </a:xfrm>
          <a:prstGeom prst="rect">
            <a:avLst/>
          </a:prstGeom>
        </p:spPr>
      </p:pic>
      <p:pic>
        <p:nvPicPr>
          <p:cNvPr id="5" name="图片 4" descr="屏幕快照 2015-06-26 下午9.05.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169" y="4322937"/>
            <a:ext cx="4783660" cy="1640112"/>
          </a:xfrm>
          <a:prstGeom prst="rect">
            <a:avLst/>
          </a:prstGeom>
        </p:spPr>
      </p:pic>
    </p:spTree>
    <p:extLst>
      <p:ext uri="{BB962C8B-B14F-4D97-AF65-F5344CB8AC3E}">
        <p14:creationId xmlns:p14="http://schemas.microsoft.com/office/powerpoint/2010/main" val="3616853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en-US" altLang="zh-CN" dirty="0"/>
              <a:t>sprint 1</a:t>
            </a:r>
            <a:r>
              <a:rPr lang="zh-CN" altLang="en-US"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994932" y="11122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a:solidFill>
                  <a:schemeClr val="accent6">
                    <a:lumMod val="60000"/>
                    <a:lumOff val="40000"/>
                  </a:schemeClr>
                </a:solidFill>
              </a:rPr>
              <a:t>Sprint1 ISSUES TRACKING</a:t>
            </a:r>
            <a:endParaRPr lang="zh-CN" altLang="en-US" sz="3600" b="1" dirty="0">
              <a:solidFill>
                <a:schemeClr val="accent6">
                  <a:lumMod val="60000"/>
                  <a:lumOff val="40000"/>
                </a:schemeClr>
              </a:solidFill>
            </a:endParaRPr>
          </a:p>
        </p:txBody>
      </p:sp>
      <p:pic>
        <p:nvPicPr>
          <p:cNvPr id="2050" name="Picture 2" descr="C:\Users\ll\Desktop\0UV]CF[X{DGJ@12V5I8Q1F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649" y="3894072"/>
            <a:ext cx="8791576"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屏幕快照 2015-06-26 下午9.41.4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773" y="2553778"/>
            <a:ext cx="5575300" cy="1193800"/>
          </a:xfrm>
          <a:prstGeom prst="rect">
            <a:avLst/>
          </a:prstGeom>
        </p:spPr>
      </p:pic>
    </p:spTree>
    <p:extLst>
      <p:ext uri="{BB962C8B-B14F-4D97-AF65-F5344CB8AC3E}">
        <p14:creationId xmlns:p14="http://schemas.microsoft.com/office/powerpoint/2010/main" val="2350986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4" name="图片 3" descr="屏幕快照 2015-06-26 下午9.00.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988" y="2064780"/>
            <a:ext cx="4602521" cy="3464340"/>
          </a:xfrm>
          <a:prstGeom prst="rect">
            <a:avLst/>
          </a:prstGeom>
        </p:spPr>
      </p:pic>
      <p:pic>
        <p:nvPicPr>
          <p:cNvPr id="5" name="图片 4" descr="屏幕快照 2015-06-26 下午9.28.2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68" y="2070011"/>
            <a:ext cx="5197352" cy="3426825"/>
          </a:xfrm>
          <a:prstGeom prst="rect">
            <a:avLst/>
          </a:prstGeom>
        </p:spPr>
      </p:pic>
    </p:spTree>
    <p:extLst>
      <p:ext uri="{BB962C8B-B14F-4D97-AF65-F5344CB8AC3E}">
        <p14:creationId xmlns:p14="http://schemas.microsoft.com/office/powerpoint/2010/main" val="20781303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3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34" y="2342107"/>
            <a:ext cx="6946900" cy="3530600"/>
          </a:xfrm>
          <a:prstGeom prst="rect">
            <a:avLst/>
          </a:prstGeom>
        </p:spPr>
      </p:pic>
    </p:spTree>
    <p:extLst>
      <p:ext uri="{BB962C8B-B14F-4D97-AF65-F5344CB8AC3E}">
        <p14:creationId xmlns:p14="http://schemas.microsoft.com/office/powerpoint/2010/main" val="315528387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1</a:t>
            </a:r>
            <a:r>
              <a:rPr lang="zh-CN" altLang="en-US"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a:solidFill>
                  <a:schemeClr val="accent6">
                    <a:lumMod val="60000"/>
                    <a:lumOff val="40000"/>
                  </a:schemeClr>
                </a:solidFill>
              </a:rPr>
              <a:t>Retrospective meeting</a:t>
            </a:r>
            <a:endParaRPr lang="zh-CN" altLang="en-US" sz="3600" b="1" dirty="0">
              <a:solidFill>
                <a:schemeClr val="accent6">
                  <a:lumMod val="60000"/>
                  <a:lumOff val="40000"/>
                </a:schemeClr>
              </a:solidFill>
            </a:endParaRPr>
          </a:p>
        </p:txBody>
      </p:sp>
      <p:graphicFrame>
        <p:nvGraphicFramePr>
          <p:cNvPr id="7" name="图示 6"/>
          <p:cNvGraphicFramePr/>
          <p:nvPr>
            <p:extLst>
              <p:ext uri="{D42A27DB-BD31-4B8C-83A1-F6EECF244321}">
                <p14:modId xmlns:p14="http://schemas.microsoft.com/office/powerpoint/2010/main" val="2579982595"/>
              </p:ext>
            </p:extLst>
          </p:nvPr>
        </p:nvGraphicFramePr>
        <p:xfrm>
          <a:off x="719061" y="2476501"/>
          <a:ext cx="10425189"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2754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2</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91814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7" name="TextBox 6"/>
          <p:cNvSpPr txBox="1"/>
          <p:nvPr/>
        </p:nvSpPr>
        <p:spPr>
          <a:xfrm>
            <a:off x="1260514" y="3402851"/>
            <a:ext cx="5014451" cy="369332"/>
          </a:xfrm>
          <a:prstGeom prst="rect">
            <a:avLst/>
          </a:prstGeom>
          <a:noFill/>
        </p:spPr>
        <p:txBody>
          <a:bodyPr wrap="square" rtlCol="0">
            <a:spAutoFit/>
          </a:bodyPr>
          <a:lstStyle/>
          <a:p>
            <a:r>
              <a:rPr lang="en-US" altLang="zh-CN" b="1" dirty="0" smtClean="0"/>
              <a:t>Product backlog </a:t>
            </a:r>
            <a:r>
              <a:rPr lang="zh-CN" altLang="en-US" b="1" dirty="0" smtClean="0"/>
              <a:t>版本</a:t>
            </a:r>
            <a:r>
              <a:rPr lang="en-US" altLang="zh-CN" b="1" dirty="0" smtClean="0"/>
              <a:t>04</a:t>
            </a:r>
            <a:endParaRPr lang="zh-CN" altLang="en-US" b="1" dirty="0"/>
          </a:p>
        </p:txBody>
      </p:sp>
      <p:sp>
        <p:nvSpPr>
          <p:cNvPr id="14" name="TextBox 13"/>
          <p:cNvSpPr txBox="1"/>
          <p:nvPr/>
        </p:nvSpPr>
        <p:spPr>
          <a:xfrm>
            <a:off x="5753100" y="5943600"/>
            <a:ext cx="3467100" cy="369332"/>
          </a:xfrm>
          <a:prstGeom prst="rect">
            <a:avLst/>
          </a:prstGeom>
          <a:noFill/>
        </p:spPr>
        <p:txBody>
          <a:bodyPr wrap="square" rtlCol="0">
            <a:spAutoFit/>
          </a:bodyPr>
          <a:lstStyle/>
          <a:p>
            <a:r>
              <a:rPr lang="en-US" altLang="zh-CN" b="1" dirty="0"/>
              <a:t>Product </a:t>
            </a:r>
            <a:r>
              <a:rPr lang="en-US" altLang="zh-CN" b="1" dirty="0" smtClean="0"/>
              <a:t>backlog  </a:t>
            </a:r>
            <a:r>
              <a:rPr lang="zh-CN" altLang="en-US" b="1" dirty="0" smtClean="0"/>
              <a:t>版本</a:t>
            </a:r>
            <a:r>
              <a:rPr lang="en-US" altLang="zh-CN" b="1" dirty="0" smtClean="0"/>
              <a:t>05</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屏幕快照 2015-06-26 下午8.49.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69" y="1902827"/>
            <a:ext cx="7903808" cy="1071827"/>
          </a:xfrm>
          <a:prstGeom prst="rect">
            <a:avLst/>
          </a:prstGeom>
        </p:spPr>
      </p:pic>
      <p:pic>
        <p:nvPicPr>
          <p:cNvPr id="6" name="图片 5" descr="屏幕快照 2015-06-26 下午9.12.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923" y="4083548"/>
            <a:ext cx="8171167" cy="1790525"/>
          </a:xfrm>
          <a:prstGeom prst="rect">
            <a:avLst/>
          </a:prstGeom>
        </p:spPr>
      </p:pic>
    </p:spTree>
    <p:extLst>
      <p:ext uri="{BB962C8B-B14F-4D97-AF65-F5344CB8AC3E}">
        <p14:creationId xmlns:p14="http://schemas.microsoft.com/office/powerpoint/2010/main" val="13041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smtClean="0">
                <a:solidFill>
                  <a:schemeClr val="accent6">
                    <a:lumMod val="60000"/>
                    <a:lumOff val="40000"/>
                  </a:schemeClr>
                </a:solidFill>
              </a:rPr>
              <a:t>Sprint 2 backlog</a:t>
            </a:r>
            <a:endParaRPr lang="zh-CN" altLang="en-US" sz="3600" b="1" dirty="0">
              <a:solidFill>
                <a:schemeClr val="accent6">
                  <a:lumMod val="60000"/>
                  <a:lumOff val="40000"/>
                </a:schemeClr>
              </a:solidFill>
            </a:endParaRPr>
          </a:p>
        </p:txBody>
      </p:sp>
      <p:pic>
        <p:nvPicPr>
          <p:cNvPr id="6" name="图片 5" descr="屏幕快照 2015-06-26 下午9.08.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88" y="3145426"/>
            <a:ext cx="6466752" cy="2144752"/>
          </a:xfrm>
          <a:prstGeom prst="rect">
            <a:avLst/>
          </a:prstGeom>
        </p:spPr>
      </p:pic>
      <p:pic>
        <p:nvPicPr>
          <p:cNvPr id="7" name="图片 6" descr="屏幕快照 2015-06-26 下午9.09.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02" y="3287342"/>
            <a:ext cx="5133945" cy="1922983"/>
          </a:xfrm>
          <a:prstGeom prst="rect">
            <a:avLst/>
          </a:prstGeom>
        </p:spPr>
      </p:pic>
    </p:spTree>
    <p:extLst>
      <p:ext uri="{BB962C8B-B14F-4D97-AF65-F5344CB8AC3E}">
        <p14:creationId xmlns:p14="http://schemas.microsoft.com/office/powerpoint/2010/main" val="2892588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zh-CN" altLang="en-US" sz="3600" b="1" dirty="0" smtClean="0">
                <a:solidFill>
                  <a:schemeClr val="accent6">
                    <a:lumMod val="60000"/>
                    <a:lumOff val="40000"/>
                  </a:schemeClr>
                </a:solidFill>
              </a:rPr>
              <a:t>项目延误问题</a:t>
            </a:r>
            <a:endParaRPr lang="zh-CN" altLang="en-US" sz="3600" b="1" dirty="0">
              <a:solidFill>
                <a:schemeClr val="accent6">
                  <a:lumMod val="60000"/>
                  <a:lumOff val="40000"/>
                </a:schemeClr>
              </a:solidFill>
            </a:endParaRPr>
          </a:p>
        </p:txBody>
      </p:sp>
      <p:graphicFrame>
        <p:nvGraphicFramePr>
          <p:cNvPr id="7" name="图示 6"/>
          <p:cNvGraphicFramePr/>
          <p:nvPr>
            <p:extLst>
              <p:ext uri="{D42A27DB-BD31-4B8C-83A1-F6EECF244321}">
                <p14:modId xmlns:p14="http://schemas.microsoft.com/office/powerpoint/2010/main" val="643576189"/>
              </p:ext>
            </p:extLst>
          </p:nvPr>
        </p:nvGraphicFramePr>
        <p:xfrm>
          <a:off x="933450" y="2038350"/>
          <a:ext cx="10936236" cy="4591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3432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中国游戏</a:t>
            </a:r>
            <a:r>
              <a:rPr lang="zh-CN" altLang="en-US" dirty="0"/>
              <a:t>行业市场概述</a:t>
            </a:r>
            <a:endParaRPr lang="zh-CN" dirty="0"/>
          </a:p>
        </p:txBody>
      </p:sp>
      <p:graphicFrame>
        <p:nvGraphicFramePr>
          <p:cNvPr id="4" name="图表 3"/>
          <p:cNvGraphicFramePr/>
          <p:nvPr>
            <p:extLst>
              <p:ext uri="{D42A27DB-BD31-4B8C-83A1-F6EECF244321}">
                <p14:modId xmlns:p14="http://schemas.microsoft.com/office/powerpoint/2010/main" val="1516530795"/>
              </p:ext>
            </p:extLst>
          </p:nvPr>
        </p:nvGraphicFramePr>
        <p:xfrm>
          <a:off x="241300" y="1733550"/>
          <a:ext cx="8674100" cy="482388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8020049" y="5181600"/>
            <a:ext cx="3675421" cy="1200329"/>
          </a:xfrm>
          <a:prstGeom prst="rect">
            <a:avLst/>
          </a:prstGeom>
          <a:noFill/>
        </p:spPr>
        <p:txBody>
          <a:bodyPr wrap="square" rtlCol="0">
            <a:spAutoFit/>
          </a:bodyPr>
          <a:lstStyle/>
          <a:p>
            <a:r>
              <a:rPr lang="en-US" altLang="zh-CN" dirty="0" smtClean="0"/>
              <a:t>2015</a:t>
            </a:r>
            <a:r>
              <a:rPr lang="zh-CN" altLang="en-US" dirty="0" smtClean="0"/>
              <a:t>年中国游戏</a:t>
            </a:r>
            <a:r>
              <a:rPr lang="zh-CN" altLang="en-US" dirty="0"/>
              <a:t>行业市场规模达到</a:t>
            </a:r>
            <a:r>
              <a:rPr lang="en-US" altLang="zh-CN" dirty="0"/>
              <a:t>1108.1</a:t>
            </a:r>
            <a:r>
              <a:rPr lang="zh-CN" altLang="en-US" dirty="0"/>
              <a:t>亿元，首次突破千亿大关，相比</a:t>
            </a:r>
            <a:r>
              <a:rPr lang="en-US" altLang="zh-CN" dirty="0"/>
              <a:t>2012</a:t>
            </a:r>
            <a:r>
              <a:rPr lang="zh-CN" altLang="en-US" dirty="0"/>
              <a:t>年增长</a:t>
            </a:r>
            <a:r>
              <a:rPr lang="en-US" altLang="zh-CN" dirty="0"/>
              <a:t>24.3%</a:t>
            </a:r>
            <a:r>
              <a:rPr lang="zh-CN" altLang="en-US" dirty="0"/>
              <a:t>，未来几年将仍维持较快</a:t>
            </a:r>
            <a:r>
              <a:rPr lang="zh-CN" altLang="en-US" dirty="0" smtClean="0"/>
              <a:t>增长。</a:t>
            </a:r>
            <a:endParaRPr lang="zh-CN" altLang="en-US" dirty="0"/>
          </a:p>
        </p:txBody>
      </p:sp>
    </p:spTree>
    <p:extLst>
      <p:ext uri="{BB962C8B-B14F-4D97-AF65-F5344CB8AC3E}">
        <p14:creationId xmlns:p14="http://schemas.microsoft.com/office/powerpoint/2010/main" val="37833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smtClean="0">
                <a:solidFill>
                  <a:schemeClr val="accent6">
                    <a:lumMod val="60000"/>
                    <a:lumOff val="40000"/>
                  </a:schemeClr>
                </a:solidFill>
              </a:rPr>
              <a:t>ISSUES TRACKING</a:t>
            </a:r>
            <a:r>
              <a:rPr lang="zh-CN" altLang="en-US" sz="3600" b="1" dirty="0" smtClean="0">
                <a:solidFill>
                  <a:schemeClr val="accent6">
                    <a:lumMod val="60000"/>
                    <a:lumOff val="40000"/>
                  </a:schemeClr>
                </a:solidFill>
              </a:rPr>
              <a:t>（部分）</a:t>
            </a:r>
            <a:endParaRPr lang="en-US" altLang="zh-CN" sz="3600" b="1" dirty="0" smtClean="0">
              <a:solidFill>
                <a:schemeClr val="accent6">
                  <a:lumMod val="60000"/>
                  <a:lumOff val="40000"/>
                </a:schemeClr>
              </a:solidFill>
            </a:endParaRPr>
          </a:p>
          <a:p>
            <a:endParaRPr lang="en-US" altLang="zh-CN" sz="3600" b="1" dirty="0" smtClean="0">
              <a:solidFill>
                <a:schemeClr val="accent6">
                  <a:lumMod val="60000"/>
                  <a:lumOff val="40000"/>
                </a:schemeClr>
              </a:solidFill>
            </a:endParaRPr>
          </a:p>
          <a:p>
            <a:endParaRPr lang="en-US" altLang="zh-CN" sz="3600" b="1" dirty="0" smtClean="0">
              <a:solidFill>
                <a:schemeClr val="accent6">
                  <a:lumMod val="60000"/>
                  <a:lumOff val="40000"/>
                </a:schemeClr>
              </a:solidFill>
            </a:endParaRPr>
          </a:p>
          <a:p>
            <a:endParaRPr lang="zh-CN" altLang="en-US" sz="3600" b="1" dirty="0">
              <a:solidFill>
                <a:schemeClr val="accent6">
                  <a:lumMod val="60000"/>
                  <a:lumOff val="40000"/>
                </a:schemeClr>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2069981958"/>
              </p:ext>
            </p:extLst>
          </p:nvPr>
        </p:nvGraphicFramePr>
        <p:xfrm>
          <a:off x="495300" y="2394657"/>
          <a:ext cx="10896599" cy="3868968"/>
        </p:xfrm>
        <a:graphic>
          <a:graphicData uri="http://schemas.openxmlformats.org/drawingml/2006/table">
            <a:tbl>
              <a:tblPr firstRow="1" firstCol="1" bandRow="1">
                <a:tableStyleId>{3C2FFA5D-87B4-456A-9821-1D502468CF0F}</a:tableStyleId>
              </a:tblPr>
              <a:tblGrid>
                <a:gridCol w="867815"/>
                <a:gridCol w="2313535"/>
                <a:gridCol w="1242834"/>
                <a:gridCol w="3576816"/>
                <a:gridCol w="1524000"/>
                <a:gridCol w="1371599"/>
              </a:tblGrid>
              <a:tr h="532404">
                <a:tc>
                  <a:txBody>
                    <a:bodyPr/>
                    <a:lstStyle/>
                    <a:p>
                      <a:pPr>
                        <a:lnSpc>
                          <a:spcPct val="115000"/>
                        </a:lnSpc>
                        <a:spcAft>
                          <a:spcPts val="0"/>
                        </a:spcAft>
                      </a:pPr>
                      <a:r>
                        <a:rPr lang="en-US" sz="1800" b="1" dirty="0">
                          <a:solidFill>
                            <a:schemeClr val="bg1">
                              <a:lumMod val="90000"/>
                              <a:lumOff val="10000"/>
                            </a:schemeClr>
                          </a:solidFill>
                          <a:effectLst/>
                        </a:rPr>
                        <a:t>DATE</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dirty="0">
                          <a:solidFill>
                            <a:schemeClr val="bg1">
                              <a:lumMod val="90000"/>
                              <a:lumOff val="10000"/>
                            </a:schemeClr>
                          </a:solidFill>
                          <a:effectLst/>
                        </a:rPr>
                        <a:t>ISSUE</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PRIORITY</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RESOLVING ACTIONS</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ASSIGNED TO</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dirty="0">
                          <a:solidFill>
                            <a:schemeClr val="bg1">
                              <a:lumMod val="90000"/>
                              <a:lumOff val="10000"/>
                            </a:schemeClr>
                          </a:solidFill>
                          <a:effectLst/>
                        </a:rPr>
                        <a:t>STATUS</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r>
              <a:tr h="532404">
                <a:tc>
                  <a:txBody>
                    <a:bodyPr/>
                    <a:lstStyle/>
                    <a:p>
                      <a:pPr>
                        <a:lnSpc>
                          <a:spcPct val="115000"/>
                        </a:lnSpc>
                        <a:spcAft>
                          <a:spcPts val="0"/>
                        </a:spcAft>
                      </a:pPr>
                      <a:r>
                        <a:rPr lang="en-US" sz="1600" b="1">
                          <a:effectLst/>
                        </a:rPr>
                        <a:t>5.13</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dirty="0">
                          <a:effectLst/>
                        </a:rPr>
                        <a:t>怪物出现位置固定，并且会消失</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Normal</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 </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 </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5.14</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怪物</a:t>
                      </a:r>
                      <a:r>
                        <a:rPr lang="en-US" sz="1600" b="1" dirty="0">
                          <a:effectLst/>
                        </a:rPr>
                        <a:t>z order </a:t>
                      </a:r>
                      <a:r>
                        <a:rPr lang="zh-CN" sz="1600" b="1" dirty="0">
                          <a:effectLst/>
                        </a:rPr>
                        <a:t>出现奇怪现象</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High</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怪物</a:t>
                      </a:r>
                      <a:r>
                        <a:rPr lang="en-US" sz="1600" b="1" dirty="0">
                          <a:effectLst/>
                        </a:rPr>
                        <a:t>z order </a:t>
                      </a:r>
                      <a:r>
                        <a:rPr lang="zh-CN" sz="1600" b="1" dirty="0">
                          <a:effectLst/>
                        </a:rPr>
                        <a:t>没设置好，应为</a:t>
                      </a:r>
                      <a:r>
                        <a:rPr lang="en-US" sz="1600" b="1" dirty="0">
                          <a:effectLst/>
                        </a:rPr>
                        <a:t> </a:t>
                      </a:r>
                      <a:r>
                        <a:rPr lang="en-US" sz="1600" b="1" dirty="0" err="1">
                          <a:effectLst/>
                        </a:rPr>
                        <a:t>window.Height</a:t>
                      </a:r>
                      <a:r>
                        <a:rPr lang="en-US" sz="1600" b="1" dirty="0">
                          <a:effectLst/>
                        </a:rPr>
                        <a:t> – </a:t>
                      </a:r>
                      <a:r>
                        <a:rPr lang="en-US" sz="1600" b="1" dirty="0" err="1">
                          <a:effectLst/>
                        </a:rPr>
                        <a:t>enemys</a:t>
                      </a:r>
                      <a:r>
                        <a:rPr lang="en-US" sz="1600" b="1" dirty="0">
                          <a:effectLst/>
                        </a:rPr>
                        <a:t>-&gt;</a:t>
                      </a:r>
                      <a:r>
                        <a:rPr lang="en-US" sz="1600" b="1" dirty="0" err="1">
                          <a:effectLst/>
                        </a:rPr>
                        <a:t>getPositionT</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a:effectLst/>
                        </a:rPr>
                        <a:t>王洛威</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Done</a:t>
                      </a:r>
                      <a:endParaRPr lang="zh-CN" sz="1600" b="1">
                        <a:effectLst/>
                        <a:latin typeface="Calibri"/>
                        <a:ea typeface="宋体"/>
                        <a:cs typeface="Times New Roman"/>
                      </a:endParaRPr>
                    </a:p>
                  </a:txBody>
                  <a:tcPr marL="68580" marR="68580" marT="0" marB="0">
                    <a:solidFill>
                      <a:schemeClr val="tx2">
                        <a:lumMod val="60000"/>
                        <a:lumOff val="40000"/>
                      </a:schemeClr>
                    </a:solidFill>
                  </a:tcPr>
                </a:tc>
              </a:tr>
              <a:tr h="528962">
                <a:tc>
                  <a:txBody>
                    <a:bodyPr/>
                    <a:lstStyle/>
                    <a:p>
                      <a:pPr>
                        <a:lnSpc>
                          <a:spcPct val="115000"/>
                        </a:lnSpc>
                        <a:spcAft>
                          <a:spcPts val="0"/>
                        </a:spcAft>
                      </a:pPr>
                      <a:r>
                        <a:rPr lang="en-US" sz="1600" b="1">
                          <a:effectLst/>
                        </a:rPr>
                        <a:t>5.19</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人物无硬直</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High</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在</a:t>
                      </a:r>
                      <a:r>
                        <a:rPr lang="en-US" sz="1600" b="1">
                          <a:effectLst/>
                        </a:rPr>
                        <a:t>wasd</a:t>
                      </a:r>
                      <a:r>
                        <a:rPr lang="zh-CN" sz="1600" b="1">
                          <a:effectLst/>
                        </a:rPr>
                        <a:t>键加上状态判断，排除非行走或者是</a:t>
                      </a:r>
                      <a:r>
                        <a:rPr lang="en-US" sz="1600" b="1">
                          <a:effectLst/>
                        </a:rPr>
                        <a:t>Idle</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王洛威</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Done</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5.21</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a:effectLst/>
                        </a:rPr>
                        <a:t>击飞落地范围判定（人物飞出地图范围）</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击飞落地之前没有做越界的判断</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吴建飞</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schemeClr>
                    </a:solidFill>
                  </a:tcPr>
                </a:tc>
              </a:tr>
              <a:tr h="532404">
                <a:tc>
                  <a:txBody>
                    <a:bodyPr/>
                    <a:lstStyle/>
                    <a:p>
                      <a:pPr>
                        <a:lnSpc>
                          <a:spcPct val="115000"/>
                        </a:lnSpc>
                        <a:spcAft>
                          <a:spcPts val="0"/>
                        </a:spcAft>
                      </a:pPr>
                      <a:r>
                        <a:rPr lang="en-US" sz="1600" b="1">
                          <a:effectLst/>
                        </a:rPr>
                        <a:t>5.22</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击飞方向不一样</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dirty="0">
                          <a:effectLst/>
                        </a:rPr>
                        <a:t>取得怪物向量，判断击飞方向</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吴建飞</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5.27</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BoundingBox debug </a:t>
                      </a:r>
                      <a:r>
                        <a:rPr lang="zh-CN" sz="1600" b="1">
                          <a:effectLst/>
                        </a:rPr>
                        <a:t>工具不能完全使用</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由于每次</a:t>
                      </a:r>
                      <a:r>
                        <a:rPr lang="en-US" sz="1600" b="1" dirty="0">
                          <a:effectLst/>
                        </a:rPr>
                        <a:t>update</a:t>
                      </a:r>
                      <a:r>
                        <a:rPr lang="zh-CN" sz="1600" b="1" dirty="0">
                          <a:effectLst/>
                        </a:rPr>
                        <a:t>没有更新</a:t>
                      </a:r>
                      <a:r>
                        <a:rPr lang="en-US" sz="1600" b="1" dirty="0" err="1">
                          <a:effectLst/>
                        </a:rPr>
                        <a:t>boundingbox</a:t>
                      </a:r>
                      <a:r>
                        <a:rPr lang="zh-CN" sz="1600" b="1" dirty="0">
                          <a:effectLst/>
                        </a:rPr>
                        <a:t>，在</a:t>
                      </a:r>
                      <a:r>
                        <a:rPr lang="en-US" sz="1600" b="1" dirty="0">
                          <a:effectLst/>
                        </a:rPr>
                        <a:t>callback</a:t>
                      </a:r>
                      <a:r>
                        <a:rPr lang="zh-CN" sz="1600" b="1" dirty="0">
                          <a:effectLst/>
                        </a:rPr>
                        <a:t>更新了，但是，没有绘制</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王洛威</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dirty="0">
                          <a:effectLst/>
                        </a:rPr>
                        <a:t>Not</a:t>
                      </a:r>
                      <a:endParaRPr lang="zh-CN" sz="1600" b="1" dirty="0">
                        <a:effectLst/>
                      </a:endParaRPr>
                    </a:p>
                    <a:p>
                      <a:pPr>
                        <a:lnSpc>
                          <a:spcPct val="115000"/>
                        </a:lnSpc>
                        <a:spcAft>
                          <a:spcPts val="0"/>
                        </a:spcAft>
                      </a:pPr>
                      <a:r>
                        <a:rPr lang="en-US" sz="1600" b="1" dirty="0">
                          <a:effectLst/>
                        </a:rPr>
                        <a:t>Start</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r>
            </a:tbl>
          </a:graphicData>
        </a:graphic>
      </p:graphicFrame>
    </p:spTree>
    <p:extLst>
      <p:ext uri="{BB962C8B-B14F-4D97-AF65-F5344CB8AC3E}">
        <p14:creationId xmlns:p14="http://schemas.microsoft.com/office/powerpoint/2010/main" val="1645992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646331"/>
          </a:xfrm>
          <a:prstGeom prst="rect">
            <a:avLst/>
          </a:prstGeom>
          <a:noFill/>
        </p:spPr>
        <p:txBody>
          <a:bodyPr wrap="square" rtlCol="0">
            <a:spAutoFit/>
          </a:bodyPr>
          <a:lstStyle/>
          <a:p>
            <a:pPr lvl="0"/>
            <a:r>
              <a:rPr lang="en-US" altLang="zh-CN" sz="3600" b="1" dirty="0">
                <a:solidFill>
                  <a:schemeClr val="accent6">
                    <a:lumMod val="60000"/>
                    <a:lumOff val="40000"/>
                  </a:schemeClr>
                </a:solidFill>
              </a:rPr>
              <a:t>Retrospective </a:t>
            </a:r>
            <a:r>
              <a:rPr lang="en-US" altLang="zh-CN" sz="3600" b="1" dirty="0" smtClean="0">
                <a:solidFill>
                  <a:schemeClr val="accent6">
                    <a:lumMod val="60000"/>
                    <a:lumOff val="40000"/>
                  </a:schemeClr>
                </a:solidFill>
              </a:rPr>
              <a:t>meeting</a:t>
            </a:r>
            <a:r>
              <a:rPr lang="zh-CN" altLang="en-US" sz="3600" b="1" dirty="0" smtClean="0">
                <a:solidFill>
                  <a:schemeClr val="accent6">
                    <a:lumMod val="60000"/>
                    <a:lumOff val="40000"/>
                  </a:schemeClr>
                </a:solidFill>
              </a:rPr>
              <a:t>（部分）</a:t>
            </a:r>
            <a:endParaRPr lang="zh-CN" altLang="en-US" dirty="0">
              <a:solidFill>
                <a:schemeClr val="accent6">
                  <a:lumMod val="60000"/>
                  <a:lumOff val="40000"/>
                </a:schemeClr>
              </a:solidFill>
            </a:endParaRPr>
          </a:p>
        </p:txBody>
      </p:sp>
      <p:graphicFrame>
        <p:nvGraphicFramePr>
          <p:cNvPr id="8" name="内容占位符 7"/>
          <p:cNvGraphicFramePr>
            <a:graphicFrameLocks noGrp="1"/>
          </p:cNvGraphicFramePr>
          <p:nvPr>
            <p:ph idx="1"/>
            <p:extLst>
              <p:ext uri="{D42A27DB-BD31-4B8C-83A1-F6EECF244321}">
                <p14:modId xmlns:p14="http://schemas.microsoft.com/office/powerpoint/2010/main" val="1414648428"/>
              </p:ext>
            </p:extLst>
          </p:nvPr>
        </p:nvGraphicFramePr>
        <p:xfrm>
          <a:off x="666750" y="2921518"/>
          <a:ext cx="9601200" cy="3498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6215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646331"/>
          </a:xfrm>
          <a:prstGeom prst="rect">
            <a:avLst/>
          </a:prstGeom>
          <a:noFill/>
        </p:spPr>
        <p:txBody>
          <a:bodyPr wrap="square" rtlCol="0">
            <a:spAutoFit/>
          </a:bodyPr>
          <a:lstStyle/>
          <a:p>
            <a:pPr lvl="0"/>
            <a:r>
              <a:rPr lang="zh-CN" altLang="en-US" sz="3600" b="1" dirty="0" smtClean="0">
                <a:solidFill>
                  <a:schemeClr val="accent6">
                    <a:lumMod val="60000"/>
                    <a:lumOff val="40000"/>
                  </a:schemeClr>
                </a:solidFill>
              </a:rPr>
              <a:t>改进</a:t>
            </a:r>
            <a:endParaRPr lang="zh-CN" altLang="en-US" dirty="0">
              <a:solidFill>
                <a:schemeClr val="accent6">
                  <a:lumMod val="60000"/>
                  <a:lumOff val="40000"/>
                </a:schemeClr>
              </a:solidFill>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1222584"/>
              </p:ext>
            </p:extLst>
          </p:nvPr>
        </p:nvGraphicFramePr>
        <p:xfrm>
          <a:off x="1058811" y="2517444"/>
          <a:ext cx="9601200" cy="426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0612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zh-CN" altLang="zh-CN" dirty="0"/>
              <a:t>3</a:t>
            </a:r>
            <a:r>
              <a:rPr lang="zh-CN" altLang="en-US" dirty="0" smtClean="0"/>
              <a:t>）</a:t>
            </a:r>
            <a:endParaRPr lang="zh-CN" dirty="0"/>
          </a:p>
        </p:txBody>
      </p:sp>
      <p:pic>
        <p:nvPicPr>
          <p:cNvPr id="8" name="图片 7" descr="屏幕快照 2015-06-26 下午9.1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43" y="1890289"/>
            <a:ext cx="8496397" cy="1861792"/>
          </a:xfrm>
          <a:prstGeom prst="rect">
            <a:avLst/>
          </a:prstGeom>
        </p:spPr>
      </p:pic>
      <p:pic>
        <p:nvPicPr>
          <p:cNvPr id="9" name="图片 8" descr="屏幕快照 2015-06-26 下午9.2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805" y="4477774"/>
            <a:ext cx="9661123" cy="1801840"/>
          </a:xfrm>
          <a:prstGeom prst="rect">
            <a:avLst/>
          </a:prstGeom>
        </p:spPr>
      </p:pic>
      <p:sp>
        <p:nvSpPr>
          <p:cNvPr id="10" name="下箭头 9"/>
          <p:cNvSpPr/>
          <p:nvPr/>
        </p:nvSpPr>
        <p:spPr>
          <a:xfrm>
            <a:off x="5305041" y="3624051"/>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035182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zh-CN" altLang="zh-CN" dirty="0"/>
              <a:t>3</a:t>
            </a:r>
            <a:r>
              <a:rPr lang="zh-CN" altLang="en-US" dirty="0" smtClean="0"/>
              <a:t>）</a:t>
            </a:r>
            <a:endParaRPr lang="zh-CN" dirty="0"/>
          </a:p>
        </p:txBody>
      </p:sp>
      <p:pic>
        <p:nvPicPr>
          <p:cNvPr id="3" name="图片 2" descr="屏幕快照 2015-06-26 下午9.19.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70" y="1856105"/>
            <a:ext cx="11048049" cy="1954804"/>
          </a:xfrm>
          <a:prstGeom prst="rect">
            <a:avLst/>
          </a:prstGeom>
        </p:spPr>
      </p:pic>
      <p:sp>
        <p:nvSpPr>
          <p:cNvPr id="4" name="矩形 3"/>
          <p:cNvSpPr/>
          <p:nvPr/>
        </p:nvSpPr>
        <p:spPr>
          <a:xfrm>
            <a:off x="1553838" y="4044506"/>
            <a:ext cx="2634054" cy="369332"/>
          </a:xfrm>
          <a:prstGeom prst="rect">
            <a:avLst/>
          </a:prstGeom>
        </p:spPr>
        <p:txBody>
          <a:bodyPr wrap="none">
            <a:spAutoFit/>
          </a:bodyPr>
          <a:lstStyle/>
          <a:p>
            <a:r>
              <a:rPr lang="en-US" altLang="zh-CN" b="1" dirty="0"/>
              <a:t>Product backlog  </a:t>
            </a:r>
            <a:r>
              <a:rPr lang="zh-CN" altLang="en-US" b="1" dirty="0"/>
              <a:t>版本</a:t>
            </a:r>
            <a:r>
              <a:rPr lang="en-US" altLang="zh-CN" b="1" dirty="0" smtClean="0"/>
              <a:t>07</a:t>
            </a:r>
            <a:endParaRPr lang="zh-CN" altLang="en-US" b="1" dirty="0"/>
          </a:p>
        </p:txBody>
      </p:sp>
      <p:pic>
        <p:nvPicPr>
          <p:cNvPr id="5" name="图片 4" descr="屏幕快照 2015-06-26 下午9.26.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402" y="3874132"/>
            <a:ext cx="3998624" cy="2439838"/>
          </a:xfrm>
          <a:prstGeom prst="rect">
            <a:avLst/>
          </a:prstGeom>
        </p:spPr>
      </p:pic>
    </p:spTree>
    <p:extLst>
      <p:ext uri="{BB962C8B-B14F-4D97-AF65-F5344CB8AC3E}">
        <p14:creationId xmlns:p14="http://schemas.microsoft.com/office/powerpoint/2010/main" val="353174493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a:t>
            </a:r>
            <a:r>
              <a:rPr lang="zh-CN" altLang="en-US" dirty="0" smtClean="0"/>
              <a:t>程（</a:t>
            </a:r>
            <a:r>
              <a:rPr lang="en-US" altLang="zh-CN" dirty="0" smtClean="0"/>
              <a:t>version control</a:t>
            </a:r>
            <a:r>
              <a:rPr lang="zh-CN" altLang="en-US" dirty="0" smtClean="0"/>
              <a:t>）</a:t>
            </a:r>
            <a:endParaRPr lang="zh-CN" dirty="0"/>
          </a:p>
        </p:txBody>
      </p:sp>
      <p:pic>
        <p:nvPicPr>
          <p:cNvPr id="8" name="图片 7" descr="屏幕快照 2015-06-26 下午9.29.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79" y="1945097"/>
            <a:ext cx="7035800" cy="4394200"/>
          </a:xfrm>
          <a:prstGeom prst="rect">
            <a:avLst/>
          </a:prstGeom>
        </p:spPr>
      </p:pic>
      <p:pic>
        <p:nvPicPr>
          <p:cNvPr id="9" name="图片 8" descr="屏幕快照 2015-06-26 下午9.31.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461" y="1879527"/>
            <a:ext cx="3759200" cy="1498600"/>
          </a:xfrm>
          <a:prstGeom prst="rect">
            <a:avLst/>
          </a:prstGeom>
        </p:spPr>
      </p:pic>
      <p:pic>
        <p:nvPicPr>
          <p:cNvPr id="10" name="图片 9" descr="屏幕快照 2015-06-26 下午9.32.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7701" y="3664292"/>
            <a:ext cx="3793865" cy="977900"/>
          </a:xfrm>
          <a:prstGeom prst="rect">
            <a:avLst/>
          </a:prstGeom>
        </p:spPr>
      </p:pic>
      <p:pic>
        <p:nvPicPr>
          <p:cNvPr id="11" name="图片 10" descr="屏幕快照 2015-06-26 下午9.32.2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362" y="5142871"/>
            <a:ext cx="3771900" cy="990600"/>
          </a:xfrm>
          <a:prstGeom prst="rect">
            <a:avLst/>
          </a:prstGeom>
        </p:spPr>
      </p:pic>
    </p:spTree>
    <p:extLst>
      <p:ext uri="{BB962C8B-B14F-4D97-AF65-F5344CB8AC3E}">
        <p14:creationId xmlns:p14="http://schemas.microsoft.com/office/powerpoint/2010/main" val="188949322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8242" y="1077417"/>
            <a:ext cx="3657600" cy="1828800"/>
          </a:xfrm>
        </p:spPr>
        <p:txBody>
          <a:bodyPr/>
          <a:lstStyle/>
          <a:p>
            <a:r>
              <a:rPr lang="zh-CN" altLang="en-US" sz="6000" dirty="0" smtClean="0"/>
              <a:t>游戏架构</a:t>
            </a:r>
            <a:endParaRPr lang="zh-CN" altLang="en-US" sz="6000" dirty="0"/>
          </a:p>
        </p:txBody>
      </p:sp>
      <p:sp>
        <p:nvSpPr>
          <p:cNvPr id="3" name="内容占位符 2"/>
          <p:cNvSpPr>
            <a:spLocks noGrp="1"/>
          </p:cNvSpPr>
          <p:nvPr>
            <p:ph idx="1"/>
          </p:nvPr>
        </p:nvSpPr>
        <p:spPr>
          <a:xfrm>
            <a:off x="5131398" y="193638"/>
            <a:ext cx="6443382" cy="6519133"/>
          </a:xfrm>
        </p:spPr>
        <p:txBody>
          <a:bodyPr>
            <a:noAutofit/>
          </a:bodyPr>
          <a:lstStyle/>
          <a:p>
            <a:pPr marL="0" indent="0">
              <a:buNone/>
            </a:pPr>
            <a:r>
              <a:rPr lang="zh-CN" altLang="en-US" dirty="0" smtClean="0"/>
              <a:t>遵循</a:t>
            </a:r>
            <a:r>
              <a:rPr lang="en-US" altLang="zh-CN" dirty="0" smtClean="0"/>
              <a:t>cocos2d </a:t>
            </a:r>
            <a:r>
              <a:rPr lang="zh-CN" altLang="en-US" dirty="0" smtClean="0"/>
              <a:t>引擎架构模式</a:t>
            </a:r>
            <a:endParaRPr lang="en-US" altLang="zh-CN" dirty="0" smtClean="0"/>
          </a:p>
          <a:p>
            <a:pPr marL="0" indent="0">
              <a:buNone/>
            </a:pPr>
            <a:endParaRPr lang="en-US" altLang="zh-CN" dirty="0"/>
          </a:p>
          <a:p>
            <a:pPr marL="0" indent="0">
              <a:buNone/>
            </a:pPr>
            <a:endParaRPr lang="zh-CN" altLang="en-US" dirty="0"/>
          </a:p>
        </p:txBody>
      </p:sp>
      <p:pic>
        <p:nvPicPr>
          <p:cNvPr id="4" name="图片 3" descr="C:\Users\Rocky\Desktop\cocos2d.jpg"/>
          <p:cNvPicPr/>
          <p:nvPr/>
        </p:nvPicPr>
        <p:blipFill>
          <a:blip r:embed="rId3">
            <a:extLst>
              <a:ext uri="{28A0092B-C50C-407E-A947-70E740481C1C}">
                <a14:useLocalDpi xmlns:a14="http://schemas.microsoft.com/office/drawing/2010/main" val="0"/>
              </a:ext>
            </a:extLst>
          </a:blip>
          <a:srcRect/>
          <a:stretch>
            <a:fillRect/>
          </a:stretch>
        </p:blipFill>
        <p:spPr bwMode="auto">
          <a:xfrm>
            <a:off x="5649443" y="1155558"/>
            <a:ext cx="5926947" cy="4647713"/>
          </a:xfrm>
          <a:prstGeom prst="rect">
            <a:avLst/>
          </a:prstGeom>
          <a:noFill/>
          <a:ln>
            <a:noFill/>
          </a:ln>
        </p:spPr>
      </p:pic>
    </p:spTree>
    <p:extLst>
      <p:ext uri="{BB962C8B-B14F-4D97-AF65-F5344CB8AC3E}">
        <p14:creationId xmlns:p14="http://schemas.microsoft.com/office/powerpoint/2010/main" val="4070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smtClean="0"/>
              <a:t>游戏架构</a:t>
            </a:r>
            <a:endParaRPr lang="zh-CN"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66" y="1815393"/>
            <a:ext cx="5812327" cy="4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2866998446"/>
              </p:ext>
            </p:extLst>
          </p:nvPr>
        </p:nvGraphicFramePr>
        <p:xfrm>
          <a:off x="4457700" y="719138"/>
          <a:ext cx="3276600" cy="5418137"/>
        </p:xfrm>
        <a:graphic>
          <a:graphicData uri="http://schemas.openxmlformats.org/presentationml/2006/ole">
            <mc:AlternateContent xmlns:mc="http://schemas.openxmlformats.org/markup-compatibility/2006">
              <mc:Choice xmlns:v="urn:schemas-microsoft-com:vml" Requires="v">
                <p:oleObj spid="_x0000_s3079" name="Document" r:id="rId6" imgW="5272095" imgH="8716732" progId="Word.Document.8">
                  <p:embed/>
                </p:oleObj>
              </mc:Choice>
              <mc:Fallback>
                <p:oleObj name="Document" r:id="rId6" imgW="5272095" imgH="8716732" progId="Word.Document.8">
                  <p:embed/>
                  <p:pic>
                    <p:nvPicPr>
                      <p:cNvPr id="0" name=""/>
                      <p:cNvPicPr/>
                      <p:nvPr/>
                    </p:nvPicPr>
                    <p:blipFill>
                      <a:blip r:embed="rId7"/>
                      <a:stretch>
                        <a:fillRect/>
                      </a:stretch>
                    </p:blipFill>
                    <p:spPr>
                      <a:xfrm>
                        <a:off x="4457700" y="719138"/>
                        <a:ext cx="3276600" cy="5418137"/>
                      </a:xfrm>
                      <a:prstGeom prst="rect">
                        <a:avLst/>
                      </a:prstGeom>
                    </p:spPr>
                  </p:pic>
                </p:oleObj>
              </mc:Fallback>
            </mc:AlternateContent>
          </a:graphicData>
        </a:graphic>
      </p:graphicFrame>
    </p:spTree>
    <p:extLst>
      <p:ext uri="{BB962C8B-B14F-4D97-AF65-F5344CB8AC3E}">
        <p14:creationId xmlns:p14="http://schemas.microsoft.com/office/powerpoint/2010/main" val="3064367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a:t>
            </a:r>
            <a:endParaRPr lang="zh-CN" dirty="0"/>
          </a:p>
        </p:txBody>
      </p:sp>
      <p:pic>
        <p:nvPicPr>
          <p:cNvPr id="4" name="内容占位符 3" descr="C:\Users\Rocky\AppData\Roaming\Tencent\Users\961800778\QQ\WinTemp\RichOle\VR]$B{1U[T01C%DT{8Y%ZA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7754" y="1792587"/>
            <a:ext cx="7382994" cy="4280025"/>
          </a:xfrm>
          <a:prstGeom prst="rect">
            <a:avLst/>
          </a:prstGeom>
          <a:noFill/>
          <a:ln>
            <a:noFill/>
          </a:ln>
        </p:spPr>
      </p:pic>
    </p:spTree>
    <p:extLst>
      <p:ext uri="{BB962C8B-B14F-4D97-AF65-F5344CB8AC3E}">
        <p14:creationId xmlns:p14="http://schemas.microsoft.com/office/powerpoint/2010/main" val="2651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8242" y="1077417"/>
            <a:ext cx="3657600" cy="1828800"/>
          </a:xfrm>
        </p:spPr>
        <p:txBody>
          <a:bodyPr/>
          <a:lstStyle/>
          <a:p>
            <a:r>
              <a:rPr lang="zh-CN" altLang="en-US" sz="6000" dirty="0" smtClean="0"/>
              <a:t>质量属性</a:t>
            </a:r>
            <a:endParaRPr lang="zh-CN" altLang="en-US" sz="6000" dirty="0"/>
          </a:p>
        </p:txBody>
      </p:sp>
      <p:sp>
        <p:nvSpPr>
          <p:cNvPr id="3" name="内容占位符 2"/>
          <p:cNvSpPr>
            <a:spLocks noGrp="1"/>
          </p:cNvSpPr>
          <p:nvPr>
            <p:ph idx="1"/>
          </p:nvPr>
        </p:nvSpPr>
        <p:spPr>
          <a:xfrm>
            <a:off x="5131398" y="193638"/>
            <a:ext cx="6443382" cy="6519133"/>
          </a:xfrm>
        </p:spPr>
        <p:txBody>
          <a:bodyPr>
            <a:noAutofit/>
          </a:bodyPr>
          <a:lstStyle/>
          <a:p>
            <a:pPr marL="0" indent="0">
              <a:buNone/>
            </a:pPr>
            <a:endParaRPr lang="en-US" altLang="zh-CN" dirty="0"/>
          </a:p>
          <a:p>
            <a:pPr marL="0" indent="0">
              <a:buNone/>
            </a:pPr>
            <a:endParaRPr lang="zh-CN" altLang="en-US" dirty="0"/>
          </a:p>
        </p:txBody>
      </p:sp>
      <p:sp>
        <p:nvSpPr>
          <p:cNvPr id="5" name="TextBox 4"/>
          <p:cNvSpPr txBox="1"/>
          <p:nvPr/>
        </p:nvSpPr>
        <p:spPr>
          <a:xfrm>
            <a:off x="5549774" y="1222218"/>
            <a:ext cx="6102036" cy="3539430"/>
          </a:xfrm>
          <a:prstGeom prst="rect">
            <a:avLst/>
          </a:prstGeom>
          <a:noFill/>
        </p:spPr>
        <p:txBody>
          <a:bodyPr wrap="square" rtlCol="0">
            <a:spAutoFit/>
          </a:bodyPr>
          <a:lstStyle/>
          <a:p>
            <a:r>
              <a:rPr lang="en-US" altLang="zh-CN" sz="3200" dirty="0" smtClean="0"/>
              <a:t>1</a:t>
            </a:r>
            <a:r>
              <a:rPr lang="zh-CN" altLang="en-US" sz="3200" dirty="0" smtClean="0"/>
              <a:t>）性能</a:t>
            </a:r>
            <a:endParaRPr lang="en-US" altLang="zh-CN" sz="3200" dirty="0" smtClean="0"/>
          </a:p>
          <a:p>
            <a:endParaRPr lang="en-US" altLang="zh-CN" sz="3200" dirty="0"/>
          </a:p>
          <a:p>
            <a:r>
              <a:rPr lang="en-US" altLang="zh-CN" sz="3200" dirty="0" smtClean="0"/>
              <a:t>2</a:t>
            </a:r>
            <a:r>
              <a:rPr lang="zh-CN" altLang="en-US" sz="3200" dirty="0" smtClean="0"/>
              <a:t>）可靠性</a:t>
            </a:r>
            <a:endParaRPr lang="en-US" altLang="zh-CN" sz="3200" dirty="0" smtClean="0"/>
          </a:p>
          <a:p>
            <a:endParaRPr lang="en-US" altLang="zh-CN" sz="3200" dirty="0"/>
          </a:p>
          <a:p>
            <a:r>
              <a:rPr lang="en-US" altLang="zh-CN" sz="3200" dirty="0" smtClean="0"/>
              <a:t>3</a:t>
            </a:r>
            <a:r>
              <a:rPr lang="zh-CN" altLang="en-US" sz="3200" dirty="0" smtClean="0"/>
              <a:t>）</a:t>
            </a:r>
            <a:r>
              <a:rPr lang="zh-CN" altLang="en-US" sz="3200" dirty="0"/>
              <a:t>易用</a:t>
            </a:r>
            <a:r>
              <a:rPr lang="zh-CN" altLang="en-US" sz="3200" dirty="0" smtClean="0"/>
              <a:t>性</a:t>
            </a:r>
            <a:endParaRPr lang="en-US" altLang="zh-CN" sz="3200" dirty="0" smtClean="0"/>
          </a:p>
          <a:p>
            <a:endParaRPr lang="en-US" altLang="zh-CN" sz="3200" dirty="0"/>
          </a:p>
          <a:p>
            <a:r>
              <a:rPr lang="en-US" altLang="zh-CN" sz="3200" dirty="0" smtClean="0"/>
              <a:t>4</a:t>
            </a:r>
            <a:r>
              <a:rPr lang="zh-CN" altLang="en-US" sz="3200" dirty="0" smtClean="0"/>
              <a:t>）</a:t>
            </a:r>
            <a:r>
              <a:rPr lang="zh-CN" altLang="en-US" sz="3200" dirty="0"/>
              <a:t>可维护性</a:t>
            </a:r>
          </a:p>
        </p:txBody>
      </p:sp>
    </p:spTree>
    <p:extLst>
      <p:ext uri="{BB962C8B-B14F-4D97-AF65-F5344CB8AC3E}">
        <p14:creationId xmlns:p14="http://schemas.microsoft.com/office/powerpoint/2010/main" val="6395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76767145"/>
              </p:ext>
            </p:extLst>
          </p:nvPr>
        </p:nvGraphicFramePr>
        <p:xfrm>
          <a:off x="1295400" y="2419352"/>
          <a:ext cx="9601200" cy="3924298"/>
        </p:xfrm>
        <a:graphic>
          <a:graphicData uri="http://schemas.openxmlformats.org/drawingml/2006/table">
            <a:tbl>
              <a:tblPr firstRow="1" bandRow="1">
                <a:tableStyleId>{72833802-FEF1-4C79-8D5D-14CF1EAF98D9}</a:tableStyleId>
              </a:tblPr>
              <a:tblGrid>
                <a:gridCol w="4800600"/>
                <a:gridCol w="4800600"/>
              </a:tblGrid>
              <a:tr h="580518">
                <a:tc>
                  <a:txBody>
                    <a:bodyPr/>
                    <a:lstStyle/>
                    <a:p>
                      <a:r>
                        <a:rPr lang="zh-CN" altLang="en-US" dirty="0" smtClean="0"/>
                        <a:t>玩法类型</a:t>
                      </a:r>
                      <a:endParaRPr lang="zh-CN" altLang="en-US" dirty="0"/>
                    </a:p>
                  </a:txBody>
                  <a:tcPr/>
                </a:tc>
                <a:tc>
                  <a:txBody>
                    <a:bodyPr/>
                    <a:lstStyle/>
                    <a:p>
                      <a:r>
                        <a:rPr lang="zh-CN" altLang="en-US" dirty="0" smtClean="0"/>
                        <a:t>定义</a:t>
                      </a:r>
                      <a:endParaRPr lang="zh-CN" altLang="en-US" dirty="0"/>
                    </a:p>
                  </a:txBody>
                  <a:tcPr/>
                </a:tc>
              </a:tr>
              <a:tr h="668756">
                <a:tc>
                  <a:txBody>
                    <a:bodyPr/>
                    <a:lstStyle/>
                    <a:p>
                      <a:r>
                        <a:rPr lang="zh-CN" altLang="en-US" sz="2400" b="1" dirty="0" smtClean="0"/>
                        <a:t>角色扮演类</a:t>
                      </a:r>
                      <a:endParaRPr lang="zh-CN" altLang="en-US" sz="2400" b="1" dirty="0"/>
                    </a:p>
                  </a:txBody>
                  <a:tcPr/>
                </a:tc>
                <a:tc>
                  <a:txBody>
                    <a:bodyPr/>
                    <a:lstStyle/>
                    <a:p>
                      <a:r>
                        <a:rPr lang="zh-CN" altLang="en-US" dirty="0" smtClean="0"/>
                        <a:t>用户扮演一个或者多个角色，在一个写实或者虚构世界中进行各种活动。</a:t>
                      </a:r>
                      <a:endParaRPr lang="zh-CN" altLang="en-US" dirty="0"/>
                    </a:p>
                  </a:txBody>
                  <a:tcPr/>
                </a:tc>
              </a:tr>
              <a:tr h="668756">
                <a:tc>
                  <a:txBody>
                    <a:bodyPr/>
                    <a:lstStyle/>
                    <a:p>
                      <a:r>
                        <a:rPr lang="zh-CN" altLang="en-US" sz="2400" b="1" dirty="0" smtClean="0"/>
                        <a:t>动作类</a:t>
                      </a:r>
                      <a:endParaRPr lang="zh-CN" altLang="en-US" sz="2400" b="1" dirty="0"/>
                    </a:p>
                  </a:txBody>
                  <a:tcPr/>
                </a:tc>
                <a:tc>
                  <a:txBody>
                    <a:bodyPr/>
                    <a:lstStyle/>
                    <a:p>
                      <a:r>
                        <a:rPr lang="zh-CN" altLang="en-US" dirty="0" smtClean="0"/>
                        <a:t>以用户操作角色完成动作作为游戏主要表现形式，强调用户的操作和反应。</a:t>
                      </a:r>
                      <a:endParaRPr lang="zh-CN" altLang="en-US" dirty="0"/>
                    </a:p>
                  </a:txBody>
                  <a:tcPr/>
                </a:tc>
              </a:tr>
              <a:tr h="668756">
                <a:tc>
                  <a:txBody>
                    <a:bodyPr/>
                    <a:lstStyle/>
                    <a:p>
                      <a:r>
                        <a:rPr lang="zh-CN" altLang="en-US" sz="2400" b="1" dirty="0" smtClean="0"/>
                        <a:t>射击类</a:t>
                      </a:r>
                      <a:endParaRPr lang="zh-CN" altLang="en-US" sz="2400" b="1" dirty="0"/>
                    </a:p>
                  </a:txBody>
                  <a:tcPr/>
                </a:tc>
                <a:tc>
                  <a:txBody>
                    <a:bodyPr/>
                    <a:lstStyle/>
                    <a:p>
                      <a:r>
                        <a:rPr lang="zh-CN" altLang="en-US" dirty="0" smtClean="0"/>
                        <a:t>以用户操作角色完成动作作为游戏主要表现形式，大部分情况下角色使用抢作为武器。</a:t>
                      </a:r>
                      <a:endParaRPr lang="zh-CN" altLang="en-US" dirty="0"/>
                    </a:p>
                  </a:txBody>
                  <a:tcPr/>
                </a:tc>
              </a:tr>
              <a:tr h="668756">
                <a:tc>
                  <a:txBody>
                    <a:bodyPr/>
                    <a:lstStyle/>
                    <a:p>
                      <a:r>
                        <a:rPr lang="zh-CN" altLang="en-US" sz="2400" b="1" dirty="0" smtClean="0"/>
                        <a:t>策略类</a:t>
                      </a:r>
                      <a:endParaRPr lang="zh-CN" altLang="en-US" sz="2400" b="1" dirty="0"/>
                    </a:p>
                  </a:txBody>
                  <a:tcPr/>
                </a:tc>
                <a:tc>
                  <a:txBody>
                    <a:bodyPr/>
                    <a:lstStyle/>
                    <a:p>
                      <a:r>
                        <a:rPr lang="zh-CN" altLang="en-US" dirty="0" smtClean="0"/>
                        <a:t>以用户运用策略完成游戏所给的目的为核心玩法的游戏。</a:t>
                      </a:r>
                      <a:endParaRPr lang="zh-CN" altLang="en-US" dirty="0"/>
                    </a:p>
                  </a:txBody>
                  <a:tcPr/>
                </a:tc>
              </a:tr>
              <a:tr h="668756">
                <a:tc>
                  <a:txBody>
                    <a:bodyPr/>
                    <a:lstStyle/>
                    <a:p>
                      <a:r>
                        <a:rPr lang="zh-CN" altLang="en-US" sz="2400" b="1" dirty="0" smtClean="0"/>
                        <a:t>其他类型</a:t>
                      </a:r>
                      <a:endParaRPr lang="zh-CN" altLang="en-US" sz="2400" b="1" dirty="0"/>
                    </a:p>
                  </a:txBody>
                  <a:tcPr/>
                </a:tc>
                <a:tc>
                  <a:txBody>
                    <a:bodyPr/>
                    <a:lstStyle/>
                    <a:p>
                      <a:r>
                        <a:rPr lang="zh-CN" altLang="en-US" dirty="0" smtClean="0"/>
                        <a:t>包括体育，音乐，竞技，模拟，卡牌等游戏量较少的类型。</a:t>
                      </a:r>
                      <a:endParaRPr lang="zh-CN" altLang="en-US" dirty="0"/>
                    </a:p>
                  </a:txBody>
                  <a:tcPr/>
                </a:tc>
              </a:tr>
            </a:tbl>
          </a:graphicData>
        </a:graphic>
      </p:graphicFrame>
      <p:sp>
        <p:nvSpPr>
          <p:cNvPr id="5" name="TextBox 4"/>
          <p:cNvSpPr txBox="1"/>
          <p:nvPr/>
        </p:nvSpPr>
        <p:spPr>
          <a:xfrm>
            <a:off x="4019550" y="1682234"/>
            <a:ext cx="6057900" cy="523220"/>
          </a:xfrm>
          <a:prstGeom prst="rect">
            <a:avLst/>
          </a:prstGeom>
          <a:noFill/>
        </p:spPr>
        <p:txBody>
          <a:bodyPr wrap="square" rtlCol="0">
            <a:spAutoFit/>
          </a:bodyPr>
          <a:lstStyle/>
          <a:p>
            <a:r>
              <a:rPr lang="zh-CN" altLang="en-US" sz="2800" b="1" dirty="0" smtClean="0"/>
              <a:t>中国游戏主要玩法类型</a:t>
            </a:r>
            <a:endParaRPr lang="zh-CN" altLang="en-US" sz="2800" b="1" dirty="0"/>
          </a:p>
        </p:txBody>
      </p:sp>
    </p:spTree>
    <p:extLst>
      <p:ext uri="{BB962C8B-B14F-4D97-AF65-F5344CB8AC3E}">
        <p14:creationId xmlns:p14="http://schemas.microsoft.com/office/powerpoint/2010/main" val="91951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）优化纹理图集，将纹理压缩，并以场景为单位压缩</a:t>
            </a:r>
            <a:endParaRPr lang="en-US" altLang="zh-CN" sz="3200" dirty="0" smtClean="0"/>
          </a:p>
          <a:p>
            <a:pPr marL="0" indent="0">
              <a:buNone/>
            </a:pPr>
            <a:r>
              <a:rPr lang="en-US" altLang="zh-CN" sz="3200" dirty="0" smtClean="0"/>
              <a:t>2</a:t>
            </a:r>
            <a:r>
              <a:rPr lang="zh-CN" altLang="en-US" sz="3200" dirty="0" smtClean="0"/>
              <a:t>）预先载入游戏资源，利用缓存，减小运行时开销</a:t>
            </a:r>
            <a:endParaRPr lang="en-US" altLang="zh-CN" sz="3200" dirty="0" smtClean="0"/>
          </a:p>
          <a:p>
            <a:pPr marL="0" indent="0">
              <a:buNone/>
            </a:pPr>
            <a:r>
              <a:rPr lang="en-US" altLang="zh-CN" sz="3200" dirty="0" smtClean="0"/>
              <a:t>3</a:t>
            </a:r>
            <a:r>
              <a:rPr lang="zh-CN" altLang="en-US" sz="3200" dirty="0" smtClean="0"/>
              <a:t>）尽量丢弃透明</a:t>
            </a:r>
            <a:r>
              <a:rPr lang="en-US" altLang="zh-CN" sz="3200" dirty="0" smtClean="0"/>
              <a:t>object</a:t>
            </a:r>
            <a:r>
              <a:rPr lang="zh-CN" altLang="en-US" sz="3200" dirty="0" smtClean="0"/>
              <a:t>，从渲染树中移除</a:t>
            </a:r>
            <a:endParaRPr lang="en-US" altLang="zh-CN" sz="3200" dirty="0" smtClean="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可靠性</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）使用</a:t>
            </a:r>
            <a:r>
              <a:rPr lang="zh-CN" altLang="en-US" sz="3200" dirty="0" smtClean="0"/>
              <a:t>引擎提供的内存管理方法，防止内存泄漏</a:t>
            </a:r>
            <a:endParaRPr lang="en-US" altLang="zh-CN" sz="3200" dirty="0" smtClean="0"/>
          </a:p>
          <a:p>
            <a:pPr marL="0" indent="0">
              <a:buNone/>
            </a:pPr>
            <a:r>
              <a:rPr lang="en-US" altLang="zh-CN" sz="3200" dirty="0" smtClean="0"/>
              <a:t>2</a:t>
            </a:r>
            <a:r>
              <a:rPr lang="zh-CN" altLang="en-US" sz="3200" dirty="0" smtClean="0"/>
              <a:t>）使用智能指针，减小内存泄漏隐患</a:t>
            </a:r>
            <a:endParaRPr lang="zh-CN" altLang="en-US" sz="3200" dirty="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易用性</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）怪物出血飘字</a:t>
            </a:r>
            <a:r>
              <a:rPr lang="zh-CN" altLang="en-US" sz="3200" dirty="0" smtClean="0"/>
              <a:t>以及血花飞溅</a:t>
            </a:r>
            <a:endParaRPr lang="en-US" altLang="zh-CN" sz="3200" dirty="0" smtClean="0"/>
          </a:p>
          <a:p>
            <a:pPr marL="0" indent="0">
              <a:buNone/>
            </a:pPr>
            <a:r>
              <a:rPr lang="en-US" altLang="zh-CN" sz="3200" dirty="0" smtClean="0"/>
              <a:t>2</a:t>
            </a:r>
            <a:r>
              <a:rPr lang="zh-CN" altLang="en-US" sz="3200" dirty="0" smtClean="0"/>
              <a:t>）连击数提示</a:t>
            </a:r>
            <a:endParaRPr lang="en-US" altLang="zh-CN" sz="3200" dirty="0" smtClean="0"/>
          </a:p>
          <a:p>
            <a:pPr marL="0" indent="0">
              <a:buNone/>
            </a:pPr>
            <a:r>
              <a:rPr lang="en-US" altLang="zh-CN" sz="3200" dirty="0" smtClean="0"/>
              <a:t>3</a:t>
            </a:r>
            <a:r>
              <a:rPr lang="zh-CN" altLang="en-US" sz="3200" dirty="0" smtClean="0"/>
              <a:t>）技能设计，提升连击数</a:t>
            </a:r>
            <a:endParaRPr lang="en-US" altLang="zh-CN" sz="3200" dirty="0" smtClean="0"/>
          </a:p>
          <a:p>
            <a:pPr marL="0" indent="0">
              <a:buNone/>
            </a:pPr>
            <a:r>
              <a:rPr lang="en-US" altLang="zh-CN" sz="3200" dirty="0" smtClean="0"/>
              <a:t>4</a:t>
            </a:r>
            <a:r>
              <a:rPr lang="zh-CN" altLang="en-US" sz="3200" dirty="0" smtClean="0"/>
              <a:t>）音效设计</a:t>
            </a:r>
            <a:endParaRPr lang="en-US" altLang="zh-CN" sz="3200" dirty="0" smtClean="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可维护性</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）使用脚本管理资源文件</a:t>
            </a:r>
            <a:endParaRPr lang="en-US" altLang="zh-CN" sz="3200" dirty="0" smtClean="0"/>
          </a:p>
          <a:p>
            <a:pPr marL="0" indent="0">
              <a:buNone/>
            </a:pPr>
            <a:r>
              <a:rPr lang="en-US" altLang="zh-CN" sz="3200" dirty="0" smtClean="0"/>
              <a:t>2</a:t>
            </a:r>
            <a:r>
              <a:rPr lang="zh-CN" altLang="en-US" sz="3200" dirty="0" smtClean="0"/>
              <a:t>）增加</a:t>
            </a:r>
            <a:r>
              <a:rPr lang="en-US" altLang="zh-CN" sz="3200" dirty="0" smtClean="0"/>
              <a:t>Debug </a:t>
            </a:r>
            <a:r>
              <a:rPr lang="zh-CN" altLang="en-US" sz="3200" dirty="0" smtClean="0"/>
              <a:t>工具</a:t>
            </a:r>
            <a:endParaRPr lang="zh-CN" altLang="en-US" sz="3200" dirty="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      总结</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Summary</a:t>
            </a:r>
            <a:endParaRPr lang="zh-CN" altLang="en-US" sz="6600" dirty="0">
              <a:solidFill>
                <a:srgbClr val="D0C0A0"/>
              </a:solidFill>
            </a:endParaRPr>
          </a:p>
        </p:txBody>
      </p:sp>
    </p:spTree>
    <p:extLst>
      <p:ext uri="{BB962C8B-B14F-4D97-AF65-F5344CB8AC3E}">
        <p14:creationId xmlns:p14="http://schemas.microsoft.com/office/powerpoint/2010/main" val="29946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项目总结</a:t>
            </a:r>
            <a:endParaRPr lang="zh-CN" dirty="0"/>
          </a:p>
        </p:txBody>
      </p:sp>
      <p:sp>
        <p:nvSpPr>
          <p:cNvPr id="3" name="内容占位符 2"/>
          <p:cNvSpPr>
            <a:spLocks noGrp="1"/>
          </p:cNvSpPr>
          <p:nvPr>
            <p:ph idx="1"/>
          </p:nvPr>
        </p:nvSpPr>
        <p:spPr>
          <a:xfrm>
            <a:off x="1295399" y="1771425"/>
            <a:ext cx="9783299" cy="4729366"/>
          </a:xfrm>
        </p:spPr>
        <p:txBody>
          <a:bodyPr>
            <a:normAutofit fontScale="92500"/>
          </a:bodyPr>
          <a:lstStyle/>
          <a:p>
            <a:pPr marL="0" indent="0">
              <a:buNone/>
            </a:pPr>
            <a:r>
              <a:rPr lang="zh-CN" altLang="en-US" sz="3200" dirty="0"/>
              <a:t>通过这个学期的项目开发，体验到了敏捷开发的特点。感觉敏捷开发比较灵活，项目的开始对于每个功能点都对应着一个</a:t>
            </a:r>
            <a:r>
              <a:rPr lang="en-US" altLang="zh-CN" sz="3200" dirty="0"/>
              <a:t>story</a:t>
            </a:r>
            <a:r>
              <a:rPr lang="zh-CN" altLang="en-US" sz="3200" dirty="0"/>
              <a:t>，整个项目就是又这样完成一个个</a:t>
            </a:r>
            <a:r>
              <a:rPr lang="en-US" altLang="zh-CN" sz="3200" dirty="0"/>
              <a:t>story</a:t>
            </a:r>
            <a:r>
              <a:rPr lang="zh-CN" altLang="en-US" sz="3200" dirty="0"/>
              <a:t>组成。彼此功能点作为一个</a:t>
            </a:r>
            <a:r>
              <a:rPr lang="en-US" altLang="zh-CN" sz="3200" dirty="0"/>
              <a:t>story</a:t>
            </a:r>
            <a:r>
              <a:rPr lang="zh-CN" altLang="en-US" sz="3200" dirty="0"/>
              <a:t>开发，彼此之间保持着高度的独立性，并不影响整个产品的运转。因此需求可以在项目运行的任何时刻都可方便修改。非常适应变化，我们在开发中出现的问题，到最后都没有变成大问题，都得到了合适的方式解决。面对面的交流是最合适的解决问题方式。最后最重要的就是和小组内的成员们一起努力，完成了这学期的学习，这是一段难忘的经历，不仅在学习中锻炼了能力，并且在学习中增进了友谊。很感激我们组的所有成员！</a:t>
            </a:r>
          </a:p>
        </p:txBody>
      </p:sp>
    </p:spTree>
    <p:extLst>
      <p:ext uri="{BB962C8B-B14F-4D97-AF65-F5344CB8AC3E}">
        <p14:creationId xmlns:p14="http://schemas.microsoft.com/office/powerpoint/2010/main" val="110863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小组成员介绍</a:t>
            </a:r>
            <a:endParaRPr lang="zh-CN" dirty="0"/>
          </a:p>
        </p:txBody>
      </p:sp>
      <p:sp>
        <p:nvSpPr>
          <p:cNvPr id="3" name="内容占位符 2"/>
          <p:cNvSpPr>
            <a:spLocks noGrp="1"/>
          </p:cNvSpPr>
          <p:nvPr>
            <p:ph idx="1"/>
          </p:nvPr>
        </p:nvSpPr>
        <p:spPr/>
        <p:txBody>
          <a:bodyPr>
            <a:normAutofit fontScale="85000" lnSpcReduction="20000"/>
          </a:bodyPr>
          <a:lstStyle/>
          <a:p>
            <a:pPr marL="0" indent="0">
              <a:buNone/>
            </a:pPr>
            <a:r>
              <a:rPr lang="zh-CN" altLang="en-US" sz="3200" b="1" dirty="0" smtClean="0">
                <a:solidFill>
                  <a:srgbClr val="B79E6D"/>
                </a:solidFill>
              </a:rPr>
              <a:t>王洛威：</a:t>
            </a:r>
            <a:r>
              <a:rPr lang="en-US" altLang="zh-CN" sz="3200" b="1" dirty="0" smtClean="0">
                <a:solidFill>
                  <a:srgbClr val="B79E6D"/>
                </a:solidFill>
              </a:rPr>
              <a:t>Product Owner</a:t>
            </a:r>
          </a:p>
          <a:p>
            <a:pPr marL="0" indent="0">
              <a:buNone/>
            </a:pPr>
            <a:r>
              <a:rPr lang="zh-CN" altLang="en-US" sz="3200" b="1" dirty="0">
                <a:solidFill>
                  <a:srgbClr val="B79E6D"/>
                </a:solidFill>
              </a:rPr>
              <a:t>肖翔</a:t>
            </a:r>
            <a:r>
              <a:rPr lang="zh-CN" altLang="en-US" sz="3200" b="1" dirty="0" smtClean="0">
                <a:solidFill>
                  <a:srgbClr val="B79E6D"/>
                </a:solidFill>
              </a:rPr>
              <a:t>：</a:t>
            </a:r>
            <a:r>
              <a:rPr lang="en-US" altLang="zh-CN" sz="3200" b="1" dirty="0" smtClean="0">
                <a:solidFill>
                  <a:srgbClr val="B79E6D"/>
                </a:solidFill>
              </a:rPr>
              <a:t>Scrum Master</a:t>
            </a:r>
          </a:p>
          <a:p>
            <a:pPr marL="0" indent="0">
              <a:buNone/>
            </a:pPr>
            <a:r>
              <a:rPr lang="zh-CN" altLang="en-US" sz="3200" b="1" dirty="0">
                <a:solidFill>
                  <a:srgbClr val="B79E6D"/>
                </a:solidFill>
              </a:rPr>
              <a:t>许宏</a:t>
            </a:r>
            <a:r>
              <a:rPr lang="zh-CN" altLang="en-US" sz="3200" b="1" dirty="0" smtClean="0">
                <a:solidFill>
                  <a:srgbClr val="B79E6D"/>
                </a:solidFill>
              </a:rPr>
              <a:t>发：美工</a:t>
            </a:r>
            <a:endParaRPr lang="en-US" altLang="zh-CN" sz="3200" b="1" dirty="0" smtClean="0">
              <a:solidFill>
                <a:srgbClr val="B79E6D"/>
              </a:solidFill>
            </a:endParaRPr>
          </a:p>
          <a:p>
            <a:pPr marL="0" indent="0">
              <a:buNone/>
            </a:pPr>
            <a:r>
              <a:rPr lang="zh-CN" altLang="en-US" sz="3200" b="1" dirty="0" smtClean="0">
                <a:solidFill>
                  <a:srgbClr val="B79E6D"/>
                </a:solidFill>
              </a:rPr>
              <a:t>吴建飞：测试</a:t>
            </a:r>
            <a:endParaRPr lang="en-US" altLang="zh-CN" sz="3200" b="1" dirty="0" smtClean="0">
              <a:solidFill>
                <a:srgbClr val="B79E6D"/>
              </a:solidFill>
            </a:endParaRPr>
          </a:p>
          <a:p>
            <a:pPr marL="0" indent="0">
              <a:buNone/>
            </a:pPr>
            <a:r>
              <a:rPr lang="zh-CN" altLang="en-US" sz="3200" b="1" dirty="0">
                <a:solidFill>
                  <a:srgbClr val="B79E6D"/>
                </a:solidFill>
              </a:rPr>
              <a:t>徐思</a:t>
            </a:r>
            <a:r>
              <a:rPr lang="zh-CN" altLang="en-US" sz="3200" b="1" dirty="0" smtClean="0">
                <a:solidFill>
                  <a:srgbClr val="B79E6D"/>
                </a:solidFill>
              </a:rPr>
              <a:t>雨：音效</a:t>
            </a:r>
            <a:endParaRPr lang="en-US" altLang="zh-CN" sz="3200" b="1" dirty="0" smtClean="0">
              <a:solidFill>
                <a:srgbClr val="B79E6D"/>
              </a:solidFill>
            </a:endParaRPr>
          </a:p>
          <a:p>
            <a:pPr marL="0" indent="0">
              <a:buNone/>
            </a:pPr>
            <a:r>
              <a:rPr lang="zh-CN" altLang="en-US" sz="3200" b="1" dirty="0" smtClean="0">
                <a:solidFill>
                  <a:srgbClr val="B79E6D"/>
                </a:solidFill>
              </a:rPr>
              <a:t>曹迪嘉：设计</a:t>
            </a:r>
            <a:endParaRPr lang="en-US" altLang="zh-CN" sz="3200" b="1" dirty="0" smtClean="0">
              <a:solidFill>
                <a:srgbClr val="B79E6D"/>
              </a:solidFill>
            </a:endParaRPr>
          </a:p>
          <a:p>
            <a:pPr marL="0" indent="0">
              <a:buNone/>
            </a:pPr>
            <a:r>
              <a:rPr lang="zh-CN" altLang="en-US" sz="3200" b="1" dirty="0" smtClean="0">
                <a:solidFill>
                  <a:srgbClr val="B79E6D"/>
                </a:solidFill>
              </a:rPr>
              <a:t>覃绍键：剧情</a:t>
            </a:r>
            <a:endParaRPr lang="en-US" altLang="zh-CN" sz="3200" b="1" dirty="0" smtClean="0">
              <a:solidFill>
                <a:srgbClr val="B79E6D"/>
              </a:solidFill>
            </a:endParaRPr>
          </a:p>
          <a:p>
            <a:pPr marL="0" indent="0">
              <a:buNone/>
            </a:pPr>
            <a:r>
              <a:rPr lang="zh-CN" altLang="en-US" sz="3200" b="1" dirty="0">
                <a:solidFill>
                  <a:srgbClr val="B79E6D"/>
                </a:solidFill>
              </a:rPr>
              <a:t>杨曦</a:t>
            </a:r>
            <a:r>
              <a:rPr lang="zh-CN" altLang="en-US" sz="3200" b="1" dirty="0" smtClean="0">
                <a:solidFill>
                  <a:srgbClr val="B79E6D"/>
                </a:solidFill>
              </a:rPr>
              <a:t>铭：策划</a:t>
            </a:r>
            <a:endParaRPr lang="en-US" altLang="zh-CN" sz="3200" b="1" dirty="0" smtClean="0">
              <a:solidFill>
                <a:srgbClr val="B79E6D"/>
              </a:solidFill>
            </a:endParaRPr>
          </a:p>
        </p:txBody>
      </p:sp>
    </p:spTree>
    <p:extLst>
      <p:ext uri="{BB962C8B-B14F-4D97-AF65-F5344CB8AC3E}">
        <p14:creationId xmlns:p14="http://schemas.microsoft.com/office/powerpoint/2010/main" val="41552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376058" y="2600663"/>
            <a:ext cx="3309257" cy="1828800"/>
          </a:xfrm>
          <a:prstGeom prst="rect">
            <a:avLst/>
          </a:prstGeom>
        </p:spPr>
        <p:txBody>
          <a:bodyPr/>
          <a:lstStyle>
            <a:lvl1pPr algn="l" defTabSz="914400" rtl="0" eaLnBrk="1" latinLnBrk="0" hangingPunct="1">
              <a:lnSpc>
                <a:spcPct val="90000"/>
              </a:lnSpc>
              <a:spcBef>
                <a:spcPct val="0"/>
              </a:spcBef>
              <a:buNone/>
              <a:defRPr lang="zh-CN" sz="40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zh-CN" altLang="en-US" sz="11500" dirty="0" smtClean="0">
                <a:solidFill>
                  <a:srgbClr val="31312F"/>
                </a:solidFill>
              </a:rPr>
              <a:t>谢谢</a:t>
            </a:r>
            <a:endParaRPr lang="zh-CN" altLang="en-US" sz="11500" dirty="0">
              <a:solidFill>
                <a:srgbClr val="31312F"/>
              </a:solidFill>
            </a:endParaRPr>
          </a:p>
        </p:txBody>
      </p:sp>
    </p:spTree>
    <p:extLst>
      <p:ext uri="{BB962C8B-B14F-4D97-AF65-F5344CB8AC3E}">
        <p14:creationId xmlns:p14="http://schemas.microsoft.com/office/powerpoint/2010/main" val="345330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概念介绍</a:t>
            </a:r>
            <a:endParaRPr lang="zh-CN" dirty="0"/>
          </a:p>
        </p:txBody>
      </p:sp>
      <p:sp>
        <p:nvSpPr>
          <p:cNvPr id="3" name="内容占位符 2"/>
          <p:cNvSpPr>
            <a:spLocks noGrp="1"/>
          </p:cNvSpPr>
          <p:nvPr>
            <p:ph idx="1"/>
          </p:nvPr>
        </p:nvSpPr>
        <p:spPr>
          <a:xfrm>
            <a:off x="1295400" y="2249245"/>
            <a:ext cx="10896600" cy="4267200"/>
          </a:xfrm>
        </p:spPr>
        <p:txBody>
          <a:bodyPr>
            <a:normAutofit/>
          </a:bodyPr>
          <a:lstStyle/>
          <a:p>
            <a:r>
              <a:rPr lang="zh-CN" altLang="en-US" sz="2800" dirty="0" smtClean="0"/>
              <a:t>角色扮演类游戏</a:t>
            </a:r>
            <a:r>
              <a:rPr lang="zh-CN" altLang="en-US" sz="2800" dirty="0" smtClean="0">
                <a:sym typeface="Wingdings" panose="05000000000000000000" pitchFamily="2" charset="2"/>
              </a:rPr>
              <a:t>（</a:t>
            </a:r>
            <a:r>
              <a:rPr lang="en-US" altLang="zh-CN" sz="2800" dirty="0" smtClean="0">
                <a:sym typeface="Wingdings" panose="05000000000000000000" pitchFamily="2" charset="2"/>
              </a:rPr>
              <a:t>Role-playing Game</a:t>
            </a:r>
            <a:r>
              <a:rPr lang="zh-CN" altLang="en-US" sz="2800" dirty="0" smtClean="0">
                <a:sym typeface="Wingdings" panose="05000000000000000000" pitchFamily="2" charset="2"/>
              </a:rPr>
              <a:t>）：</a:t>
            </a:r>
            <a:endParaRPr lang="en-US" altLang="zh-CN" sz="2800" dirty="0" smtClean="0"/>
          </a:p>
          <a:p>
            <a:pPr marL="0" indent="0">
              <a:buNone/>
            </a:pPr>
            <a:r>
              <a:rPr lang="en-US" altLang="zh-CN" sz="2800" dirty="0"/>
              <a:t> </a:t>
            </a:r>
            <a:r>
              <a:rPr lang="zh-CN" altLang="en-US" sz="2800" dirty="0"/>
              <a:t>定义：玩家扮演一个或多个人物，通过提升等级、发展</a:t>
            </a:r>
            <a:r>
              <a:rPr lang="zh-CN" altLang="en-US" sz="2800" dirty="0" smtClean="0"/>
              <a:t>剧情   </a:t>
            </a:r>
            <a:endParaRPr lang="en-US" altLang="zh-CN" sz="2800" dirty="0" smtClean="0"/>
          </a:p>
          <a:p>
            <a:pPr marL="0" indent="0">
              <a:buNone/>
            </a:pPr>
            <a:r>
              <a:rPr lang="en-US" altLang="zh-CN" sz="2800" dirty="0"/>
              <a:t> </a:t>
            </a:r>
            <a:r>
              <a:rPr lang="en-US" altLang="zh-CN" sz="2800" dirty="0" smtClean="0"/>
              <a:t>           </a:t>
            </a:r>
            <a:r>
              <a:rPr lang="zh-CN" altLang="en-US" sz="2800" dirty="0" smtClean="0"/>
              <a:t>来完成</a:t>
            </a:r>
            <a:r>
              <a:rPr lang="zh-CN" altLang="en-US" sz="2800" dirty="0"/>
              <a:t>游戏</a:t>
            </a:r>
            <a:r>
              <a:rPr lang="zh-CN" altLang="en-US" sz="2800" dirty="0" smtClean="0"/>
              <a:t>。</a:t>
            </a:r>
            <a:endParaRPr lang="en-US" altLang="zh-CN" sz="2800" dirty="0" smtClean="0"/>
          </a:p>
          <a:p>
            <a:pPr marL="0" indent="0">
              <a:buNone/>
            </a:pPr>
            <a:r>
              <a:rPr lang="en-US" altLang="zh-CN" sz="2800" dirty="0"/>
              <a:t> </a:t>
            </a:r>
            <a:r>
              <a:rPr lang="zh-CN" altLang="en-US" sz="2800" dirty="0"/>
              <a:t>特点：玩家可以</a:t>
            </a:r>
            <a:r>
              <a:rPr lang="zh-CN" altLang="en-US" sz="2800" dirty="0" smtClean="0"/>
              <a:t>扮演角色</a:t>
            </a:r>
            <a:r>
              <a:rPr lang="zh-CN" altLang="en-US" sz="2800" dirty="0"/>
              <a:t>，并且可以接着之前的故事情节继续</a:t>
            </a:r>
            <a:r>
              <a:rPr lang="zh-CN" altLang="en-US" sz="2800" dirty="0" smtClean="0"/>
              <a:t>玩 </a:t>
            </a:r>
            <a:endParaRPr lang="en-US" altLang="zh-CN" sz="2800" dirty="0" smtClean="0"/>
          </a:p>
          <a:p>
            <a:pPr marL="0" indent="0">
              <a:buNone/>
            </a:pPr>
            <a:r>
              <a:rPr lang="en-US" altLang="zh-CN" sz="2800" dirty="0"/>
              <a:t> </a:t>
            </a:r>
            <a:r>
              <a:rPr lang="en-US" altLang="zh-CN" sz="2800" dirty="0" smtClean="0"/>
              <a:t>           </a:t>
            </a:r>
            <a:r>
              <a:rPr lang="zh-CN" altLang="en-US" sz="2800" dirty="0" smtClean="0"/>
              <a:t>下去</a:t>
            </a:r>
            <a:r>
              <a:rPr lang="zh-CN" altLang="en-US" sz="2800" dirty="0"/>
              <a:t>。</a:t>
            </a:r>
            <a:endParaRPr lang="en-US" altLang="zh-CN" sz="2800" dirty="0" smtClean="0"/>
          </a:p>
        </p:txBody>
      </p:sp>
    </p:spTree>
    <p:extLst>
      <p:ext uri="{BB962C8B-B14F-4D97-AF65-F5344CB8AC3E}">
        <p14:creationId xmlns:p14="http://schemas.microsoft.com/office/powerpoint/2010/main" val="13985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留存率</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2512" y="1928388"/>
            <a:ext cx="7277658" cy="3973601"/>
          </a:xfrm>
        </p:spPr>
      </p:pic>
    </p:spTree>
    <p:extLst>
      <p:ext uri="{BB962C8B-B14F-4D97-AF65-F5344CB8AC3E}">
        <p14:creationId xmlns:p14="http://schemas.microsoft.com/office/powerpoint/2010/main" val="178985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00867944"/>
              </p:ext>
            </p:extLst>
          </p:nvPr>
        </p:nvGraphicFramePr>
        <p:xfrm>
          <a:off x="1295400" y="1905000"/>
          <a:ext cx="9601200"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960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44989760"/>
              </p:ext>
            </p:extLst>
          </p:nvPr>
        </p:nvGraphicFramePr>
        <p:xfrm>
          <a:off x="1104900" y="2476500"/>
          <a:ext cx="9791700" cy="2514600"/>
        </p:xfrm>
        <a:graphic>
          <a:graphicData uri="http://schemas.openxmlformats.org/drawingml/2006/table">
            <a:tbl>
              <a:tblPr firstRow="1" bandRow="1">
                <a:tableStyleId>{72833802-FEF1-4C79-8D5D-14CF1EAF98D9}</a:tableStyleId>
              </a:tblPr>
              <a:tblGrid>
                <a:gridCol w="2447925"/>
                <a:gridCol w="2447925"/>
                <a:gridCol w="2447925"/>
                <a:gridCol w="2447925"/>
              </a:tblGrid>
              <a:tr h="838200">
                <a:tc>
                  <a:txBody>
                    <a:bodyPr/>
                    <a:lstStyle/>
                    <a:p>
                      <a:r>
                        <a:rPr lang="zh-CN" altLang="en-US" sz="2400" dirty="0" smtClean="0"/>
                        <a:t>游戏类别</a:t>
                      </a:r>
                      <a:endParaRPr lang="en-US" altLang="zh-CN" sz="2400" dirty="0" smtClean="0"/>
                    </a:p>
                  </a:txBody>
                  <a:tcPr/>
                </a:tc>
                <a:tc>
                  <a:txBody>
                    <a:bodyPr/>
                    <a:lstStyle/>
                    <a:p>
                      <a:r>
                        <a:rPr lang="zh-CN" altLang="en-US" sz="2400" dirty="0" smtClean="0"/>
                        <a:t>人均一周使用时长（分钟）</a:t>
                      </a:r>
                      <a:endParaRPr lang="zh-CN" altLang="en-US" sz="2400" dirty="0"/>
                    </a:p>
                  </a:txBody>
                  <a:tcPr/>
                </a:tc>
                <a:tc>
                  <a:txBody>
                    <a:bodyPr/>
                    <a:lstStyle/>
                    <a:p>
                      <a:r>
                        <a:rPr lang="zh-CN" altLang="en-US" sz="2400" dirty="0" smtClean="0"/>
                        <a:t>使用时长站运行时长比例</a:t>
                      </a:r>
                      <a:endParaRPr lang="zh-CN" altLang="en-US" sz="2400" dirty="0"/>
                    </a:p>
                  </a:txBody>
                  <a:tcPr/>
                </a:tc>
                <a:tc>
                  <a:txBody>
                    <a:bodyPr/>
                    <a:lstStyle/>
                    <a:p>
                      <a:r>
                        <a:rPr lang="zh-CN" altLang="en-US" sz="2400" dirty="0" smtClean="0"/>
                        <a:t>人均一周使用天数</a:t>
                      </a:r>
                      <a:endParaRPr lang="zh-CN" altLang="en-US" sz="2400" dirty="0"/>
                    </a:p>
                  </a:txBody>
                  <a:tcPr/>
                </a:tc>
              </a:tr>
              <a:tr h="838200">
                <a:tc>
                  <a:txBody>
                    <a:bodyPr/>
                    <a:lstStyle/>
                    <a:p>
                      <a:r>
                        <a:rPr lang="en-US" altLang="zh-CN" sz="2400" b="1" dirty="0" smtClean="0"/>
                        <a:t>2D</a:t>
                      </a:r>
                      <a:r>
                        <a:rPr lang="zh-CN" altLang="en-US" sz="2400" b="1" dirty="0" smtClean="0"/>
                        <a:t>角色扮演类游戏</a:t>
                      </a:r>
                      <a:endParaRPr lang="zh-CN" altLang="en-US" sz="2400" b="1" dirty="0"/>
                    </a:p>
                  </a:txBody>
                  <a:tcPr/>
                </a:tc>
                <a:tc>
                  <a:txBody>
                    <a:bodyPr/>
                    <a:lstStyle/>
                    <a:p>
                      <a:r>
                        <a:rPr lang="en-US" altLang="zh-CN" sz="2400" dirty="0" smtClean="0"/>
                        <a:t>321.4</a:t>
                      </a:r>
                      <a:endParaRPr lang="zh-CN" altLang="en-US" sz="2400" dirty="0"/>
                    </a:p>
                  </a:txBody>
                  <a:tcPr/>
                </a:tc>
                <a:tc>
                  <a:txBody>
                    <a:bodyPr/>
                    <a:lstStyle/>
                    <a:p>
                      <a:r>
                        <a:rPr lang="en-US" altLang="zh-CN" sz="2400" dirty="0" smtClean="0"/>
                        <a:t>15.8%</a:t>
                      </a:r>
                      <a:endParaRPr lang="zh-CN" altLang="en-US" sz="2400" dirty="0"/>
                    </a:p>
                  </a:txBody>
                  <a:tcPr/>
                </a:tc>
                <a:tc>
                  <a:txBody>
                    <a:bodyPr/>
                    <a:lstStyle/>
                    <a:p>
                      <a:r>
                        <a:rPr lang="en-US" altLang="zh-CN" sz="2400" dirty="0" smtClean="0"/>
                        <a:t>3.6</a:t>
                      </a:r>
                      <a:endParaRPr lang="zh-CN" altLang="en-US" sz="2400" dirty="0"/>
                    </a:p>
                  </a:txBody>
                  <a:tcPr/>
                </a:tc>
              </a:tr>
              <a:tr h="83820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TextBox 4"/>
          <p:cNvSpPr txBox="1"/>
          <p:nvPr/>
        </p:nvSpPr>
        <p:spPr>
          <a:xfrm>
            <a:off x="2590800" y="1889790"/>
            <a:ext cx="8610600" cy="523220"/>
          </a:xfrm>
          <a:prstGeom prst="rect">
            <a:avLst/>
          </a:prstGeom>
          <a:noFill/>
        </p:spPr>
        <p:txBody>
          <a:bodyPr wrap="square" rtlCol="0">
            <a:spAutoFit/>
          </a:bodyPr>
          <a:lstStyle/>
          <a:p>
            <a:r>
              <a:rPr lang="en-US" altLang="zh-CN" sz="2800" b="1" dirty="0" smtClean="0"/>
              <a:t>2014</a:t>
            </a:r>
            <a:r>
              <a:rPr lang="zh-CN" altLang="en-US" sz="2800" b="1" dirty="0" smtClean="0"/>
              <a:t>年中国</a:t>
            </a:r>
            <a:r>
              <a:rPr lang="en-US" altLang="zh-CN" sz="2800" b="1" dirty="0" smtClean="0"/>
              <a:t>2D</a:t>
            </a:r>
            <a:r>
              <a:rPr lang="zh-CN" altLang="en-US" sz="2800" b="1" dirty="0" smtClean="0"/>
              <a:t>角色扮演类客户端游戏用户使用情况</a:t>
            </a:r>
            <a:endParaRPr lang="zh-CN" altLang="en-US" sz="2800" b="1" dirty="0"/>
          </a:p>
        </p:txBody>
      </p:sp>
    </p:spTree>
    <p:extLst>
      <p:ext uri="{BB962C8B-B14F-4D97-AF65-F5344CB8AC3E}">
        <p14:creationId xmlns:p14="http://schemas.microsoft.com/office/powerpoint/2010/main" val="17492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题材风格份额</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4934" y="2413989"/>
            <a:ext cx="4746804" cy="3630439"/>
          </a:xfrm>
        </p:spPr>
      </p:pic>
      <p:sp>
        <p:nvSpPr>
          <p:cNvPr id="6" name="矩形 5"/>
          <p:cNvSpPr/>
          <p:nvPr/>
        </p:nvSpPr>
        <p:spPr>
          <a:xfrm>
            <a:off x="5890789" y="2388875"/>
            <a:ext cx="6096000" cy="1754326"/>
          </a:xfrm>
          <a:prstGeom prst="rect">
            <a:avLst/>
          </a:prstGeom>
        </p:spPr>
        <p:txBody>
          <a:bodyPr>
            <a:spAutoFit/>
          </a:bodyPr>
          <a:lstStyle/>
          <a:p>
            <a:r>
              <a:rPr lang="zh-CN" altLang="en-US" dirty="0"/>
              <a:t>约</a:t>
            </a:r>
            <a:r>
              <a:rPr lang="en-US" altLang="zh-CN" dirty="0"/>
              <a:t>27.0</a:t>
            </a:r>
            <a:r>
              <a:rPr lang="zh-CN" altLang="en-US" dirty="0"/>
              <a:t>％的用户选择玄幻题材游戏，</a:t>
            </a:r>
            <a:r>
              <a:rPr lang="en-US" altLang="zh-CN" dirty="0"/>
              <a:t>18.5</a:t>
            </a:r>
            <a:r>
              <a:rPr lang="zh-CN" altLang="en-US" dirty="0"/>
              <a:t>％的用户选择武侠题材游戏，</a:t>
            </a:r>
            <a:r>
              <a:rPr lang="en-US" altLang="zh-CN" dirty="0"/>
              <a:t>18.4</a:t>
            </a:r>
            <a:r>
              <a:rPr lang="zh-CN" altLang="en-US" dirty="0"/>
              <a:t>％的用户选择仙侠题材游戏，</a:t>
            </a:r>
            <a:r>
              <a:rPr lang="en-US" altLang="zh-CN" dirty="0"/>
              <a:t>16.3</a:t>
            </a:r>
            <a:r>
              <a:rPr lang="zh-CN" altLang="en-US" dirty="0"/>
              <a:t>％的用户选择魔幻题材游戏，</a:t>
            </a:r>
            <a:r>
              <a:rPr lang="en-US" altLang="zh-CN" dirty="0"/>
              <a:t>10.2</a:t>
            </a:r>
            <a:r>
              <a:rPr lang="zh-CN" altLang="en-US" dirty="0"/>
              <a:t>％的用户选择三国题材游戏，</a:t>
            </a:r>
            <a:r>
              <a:rPr lang="en-US" altLang="zh-CN" dirty="0"/>
              <a:t>4.3</a:t>
            </a:r>
            <a:r>
              <a:rPr lang="zh-CN" altLang="en-US" dirty="0"/>
              <a:t>％的用户选择历史题材游戏，</a:t>
            </a:r>
            <a:r>
              <a:rPr lang="en-US" altLang="zh-CN" dirty="0"/>
              <a:t>1.9</a:t>
            </a:r>
            <a:r>
              <a:rPr lang="zh-CN" altLang="en-US" dirty="0"/>
              <a:t>％的用户选择动漫题材游戏，</a:t>
            </a:r>
            <a:r>
              <a:rPr lang="en-US" altLang="zh-CN" dirty="0"/>
              <a:t>1.7</a:t>
            </a:r>
            <a:r>
              <a:rPr lang="zh-CN" altLang="en-US" dirty="0"/>
              <a:t>％的用户选择体育题材游戏，</a:t>
            </a:r>
            <a:r>
              <a:rPr lang="en-US" altLang="zh-CN" dirty="0"/>
              <a:t>0.9</a:t>
            </a:r>
            <a:r>
              <a:rPr lang="zh-CN" altLang="en-US" dirty="0"/>
              <a:t>％的用户选择战争题材游戏。</a:t>
            </a:r>
          </a:p>
        </p:txBody>
      </p:sp>
    </p:spTree>
    <p:extLst>
      <p:ext uri="{BB962C8B-B14F-4D97-AF65-F5344CB8AC3E}">
        <p14:creationId xmlns:p14="http://schemas.microsoft.com/office/powerpoint/2010/main" val="125544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lue Tan Gradient 16x9">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2.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792E8D6-7A87-418E-8C48-2723019F95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蓝色黄褐色渐变演示文稿(宽屏)</Template>
  <TotalTime>0</TotalTime>
  <Words>5301</Words>
  <Application>Microsoft Office PowerPoint</Application>
  <PresentationFormat>自定义</PresentationFormat>
  <Paragraphs>282</Paragraphs>
  <Slides>47</Slides>
  <Notes>35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49" baseType="lpstr">
      <vt:lpstr>Blue Tan Gradient 16x9</vt:lpstr>
      <vt:lpstr>Document</vt:lpstr>
      <vt:lpstr>游戏题目</vt:lpstr>
      <vt:lpstr>项目简介</vt:lpstr>
      <vt:lpstr>中国游戏行业市场概述</vt:lpstr>
      <vt:lpstr>问题识别</vt:lpstr>
      <vt:lpstr>概念介绍</vt:lpstr>
      <vt:lpstr>留存率</vt:lpstr>
      <vt:lpstr>问题识别</vt:lpstr>
      <vt:lpstr>问题识别</vt:lpstr>
      <vt:lpstr>题材风格份额</vt:lpstr>
      <vt:lpstr>“游戏”关键词搜索结果</vt:lpstr>
      <vt:lpstr>风格&amp;背景</vt:lpstr>
      <vt:lpstr>SWTO 分析</vt:lpstr>
      <vt:lpstr>盈利模式</vt:lpstr>
      <vt:lpstr>实现过程</vt:lpstr>
      <vt:lpstr>实现过程（项目初始）</vt:lpstr>
      <vt:lpstr>实现过程（项目初始）</vt:lpstr>
      <vt:lpstr>实现过程（项目初始）</vt:lpstr>
      <vt:lpstr>实现过程（sprint 1）</vt:lpstr>
      <vt:lpstr>实现过程（sprint 1）</vt:lpstr>
      <vt:lpstr>实现过程（sprint 1）</vt:lpstr>
      <vt:lpstr>实现过程（sprint1）</vt:lpstr>
      <vt:lpstr>实现过程（sprint1）</vt:lpstr>
      <vt:lpstr>实现过程（sprint 1）</vt:lpstr>
      <vt:lpstr>实现过程（sprint1）</vt:lpstr>
      <vt:lpstr>实现过程（sprint1）</vt:lpstr>
      <vt:lpstr>实现过程（sprint 1）</vt:lpstr>
      <vt:lpstr>实现过程（sprint 2）</vt:lpstr>
      <vt:lpstr>实现过程（sprint 2）</vt:lpstr>
      <vt:lpstr>实现过程（sprint 2）</vt:lpstr>
      <vt:lpstr>实现过程（sprint 2）</vt:lpstr>
      <vt:lpstr>实现过程（sprint 2）</vt:lpstr>
      <vt:lpstr>实现过程（sprint 2）</vt:lpstr>
      <vt:lpstr>实现过程（sprint 3）</vt:lpstr>
      <vt:lpstr>实现过程（sprint 3）</vt:lpstr>
      <vt:lpstr>实现过程（version control）</vt:lpstr>
      <vt:lpstr>游戏架构</vt:lpstr>
      <vt:lpstr>游戏架构</vt:lpstr>
      <vt:lpstr>设计模式</vt:lpstr>
      <vt:lpstr>质量属性</vt:lpstr>
      <vt:lpstr>性能</vt:lpstr>
      <vt:lpstr>可靠性</vt:lpstr>
      <vt:lpstr>易用性</vt:lpstr>
      <vt:lpstr>可维护性</vt:lpstr>
      <vt:lpstr>      总结</vt:lpstr>
      <vt:lpstr>项目总结</vt:lpstr>
      <vt:lpstr>小组成员介绍</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2014-06-15T13:02:41Z</dcterms:created>
  <dcterms:modified xsi:type="dcterms:W3CDTF">2015-06-26T14:30:22Z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TC030306239991</vt:lpwstr>
  </property>
</Properties>
</file>